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6" r:id="rId3"/>
    <p:sldId id="272" r:id="rId4"/>
    <p:sldId id="273" r:id="rId5"/>
    <p:sldId id="267" r:id="rId6"/>
    <p:sldId id="268" r:id="rId7"/>
    <p:sldId id="269" r:id="rId8"/>
    <p:sldId id="265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5B838-2D00-4372-8D2E-40DCCFA6022F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Novi Sad, 01.04.2015.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65C51-0621-41D5-96AA-9B2AE0E94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C2F8E-41CF-4721-BF00-3FEFC866C8AE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Novi Sad, 01.04.2015.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B89BA-9FDD-4068-9B9E-88E59C1B2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BF0BFB-1B4C-4807-809F-9A34B69A4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BF0BFB-1B4C-4807-809F-9A34B69A4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BF0BFB-1B4C-4807-809F-9A34B69A4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BF0BFB-1B4C-4807-809F-9A34B69A4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BF0BFB-1B4C-4807-809F-9A34B69A4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BF0BFB-1B4C-4807-809F-9A34B69A4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Novi Sad, 01.04-02.04.20</a:t>
            </a:r>
            <a:r>
              <a:rPr lang="sr-Latn-RS" dirty="0" smtClean="0"/>
              <a:t>20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2" descr="C:\Users\nada\AppData\Local\Temp\fondacija-dr-milena-dalmacija-LOGOTIP.png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7275488" y="0"/>
            <a:ext cx="1636438" cy="1524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1524000" y="228600"/>
            <a:ext cx="58579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V</a:t>
            </a:r>
            <a:r>
              <a:rPr lang="sr-Latn-R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I</a:t>
            </a:r>
            <a:r>
              <a:rPr lang="en-U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II </a:t>
            </a:r>
            <a:r>
              <a:rPr lang="en-U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M</a:t>
            </a:r>
            <a:r>
              <a:rPr lang="sr-Latn-C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emorijalni naučni skup iz zaštite životne sredine</a:t>
            </a:r>
            <a:r>
              <a:rPr lang="en-U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 </a:t>
            </a:r>
            <a:r>
              <a:rPr lang="sr-Latn-C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“Docent dr </a:t>
            </a:r>
            <a:r>
              <a:rPr lang="en-U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M</a:t>
            </a:r>
            <a:r>
              <a:rPr lang="sr-Latn-C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ilena </a:t>
            </a:r>
            <a:r>
              <a:rPr lang="en-U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D</a:t>
            </a:r>
            <a:r>
              <a:rPr lang="sr-Latn-CS" sz="2200" b="1" dirty="0" smtClean="0">
                <a:solidFill>
                  <a:srgbClr val="32BFEF"/>
                </a:solidFill>
                <a:latin typeface="Cambria" pitchFamily="18" charset="0"/>
                <a:cs typeface="Arial" charset="0"/>
              </a:rPr>
              <a:t>almacija”</a:t>
            </a:r>
            <a:endParaRPr lang="en-US" sz="2200" b="1" dirty="0">
              <a:solidFill>
                <a:srgbClr val="32BFEF"/>
              </a:solidFill>
              <a:latin typeface="Cambria" pitchFamily="18" charset="0"/>
            </a:endParaRPr>
          </a:p>
        </p:txBody>
      </p:sp>
      <p:grpSp>
        <p:nvGrpSpPr>
          <p:cNvPr id="9" name="Group 1"/>
          <p:cNvGrpSpPr>
            <a:grpSpLocks noChangeAspect="1"/>
          </p:cNvGrpSpPr>
          <p:nvPr userDrawn="1"/>
        </p:nvGrpSpPr>
        <p:grpSpPr bwMode="auto">
          <a:xfrm>
            <a:off x="276502" y="214290"/>
            <a:ext cx="1349384" cy="1349384"/>
            <a:chOff x="13527" y="4162"/>
            <a:chExt cx="897" cy="898"/>
          </a:xfrm>
        </p:grpSpPr>
        <p:sp>
          <p:nvSpPr>
            <p:cNvPr id="10" name="AutoShape 60"/>
            <p:cNvSpPr>
              <a:spLocks noChangeAspect="1" noChangeArrowheads="1" noTextEdit="1"/>
            </p:cNvSpPr>
            <p:nvPr/>
          </p:nvSpPr>
          <p:spPr bwMode="auto">
            <a:xfrm>
              <a:off x="13527" y="4162"/>
              <a:ext cx="897" cy="89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9"/>
            <p:cNvSpPr>
              <a:spLocks/>
            </p:cNvSpPr>
            <p:nvPr/>
          </p:nvSpPr>
          <p:spPr bwMode="auto">
            <a:xfrm>
              <a:off x="13993" y="4850"/>
              <a:ext cx="26" cy="52"/>
            </a:xfrm>
            <a:custGeom>
              <a:avLst/>
              <a:gdLst/>
              <a:ahLst/>
              <a:cxnLst>
                <a:cxn ang="0">
                  <a:pos x="1" y="70"/>
                </a:cxn>
                <a:cxn ang="0">
                  <a:pos x="1" y="66"/>
                </a:cxn>
                <a:cxn ang="0">
                  <a:pos x="11" y="56"/>
                </a:cxn>
                <a:cxn ang="0">
                  <a:pos x="11" y="16"/>
                </a:cxn>
                <a:cxn ang="0">
                  <a:pos x="6" y="9"/>
                </a:cxn>
                <a:cxn ang="0">
                  <a:pos x="0" y="9"/>
                </a:cxn>
                <a:cxn ang="0">
                  <a:pos x="0" y="5"/>
                </a:cxn>
                <a:cxn ang="0">
                  <a:pos x="26" y="0"/>
                </a:cxn>
                <a:cxn ang="0">
                  <a:pos x="26" y="56"/>
                </a:cxn>
                <a:cxn ang="0">
                  <a:pos x="35" y="66"/>
                </a:cxn>
                <a:cxn ang="0">
                  <a:pos x="35" y="70"/>
                </a:cxn>
                <a:cxn ang="0">
                  <a:pos x="1" y="70"/>
                </a:cxn>
              </a:cxnLst>
              <a:rect l="0" t="0" r="r" b="b"/>
              <a:pathLst>
                <a:path w="35" h="70">
                  <a:moveTo>
                    <a:pt x="1" y="70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0" y="66"/>
                    <a:pt x="11" y="64"/>
                    <a:pt x="11" y="5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0"/>
                    <a:pt x="10" y="9"/>
                    <a:pt x="6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8" y="4"/>
                    <a:pt x="16" y="2"/>
                    <a:pt x="26" y="0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64"/>
                    <a:pt x="26" y="66"/>
                    <a:pt x="35" y="66"/>
                  </a:cubicBezTo>
                  <a:cubicBezTo>
                    <a:pt x="35" y="70"/>
                    <a:pt x="35" y="70"/>
                    <a:pt x="35" y="70"/>
                  </a:cubicBezTo>
                  <a:lnTo>
                    <a:pt x="1" y="7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14029" y="4850"/>
              <a:ext cx="36" cy="5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49" y="28"/>
                </a:cxn>
                <a:cxn ang="0">
                  <a:pos x="22" y="68"/>
                </a:cxn>
                <a:cxn ang="0">
                  <a:pos x="3" y="72"/>
                </a:cxn>
                <a:cxn ang="0">
                  <a:pos x="3" y="68"/>
                </a:cxn>
                <a:cxn ang="0">
                  <a:pos x="33" y="40"/>
                </a:cxn>
                <a:cxn ang="0">
                  <a:pos x="28" y="42"/>
                </a:cxn>
                <a:cxn ang="0">
                  <a:pos x="21" y="44"/>
                </a:cxn>
                <a:cxn ang="0">
                  <a:pos x="0" y="23"/>
                </a:cxn>
                <a:cxn ang="0">
                  <a:pos x="25" y="0"/>
                </a:cxn>
                <a:cxn ang="0">
                  <a:pos x="23" y="4"/>
                </a:cxn>
                <a:cxn ang="0">
                  <a:pos x="15" y="19"/>
                </a:cxn>
                <a:cxn ang="0">
                  <a:pos x="28" y="37"/>
                </a:cxn>
                <a:cxn ang="0">
                  <a:pos x="34" y="35"/>
                </a:cxn>
                <a:cxn ang="0">
                  <a:pos x="34" y="27"/>
                </a:cxn>
                <a:cxn ang="0">
                  <a:pos x="23" y="4"/>
                </a:cxn>
              </a:cxnLst>
              <a:rect l="0" t="0" r="r" b="b"/>
              <a:pathLst>
                <a:path w="49" h="72">
                  <a:moveTo>
                    <a:pt x="25" y="0"/>
                  </a:moveTo>
                  <a:cubicBezTo>
                    <a:pt x="41" y="0"/>
                    <a:pt x="49" y="12"/>
                    <a:pt x="49" y="28"/>
                  </a:cubicBezTo>
                  <a:cubicBezTo>
                    <a:pt x="49" y="48"/>
                    <a:pt x="38" y="62"/>
                    <a:pt x="22" y="68"/>
                  </a:cubicBezTo>
                  <a:cubicBezTo>
                    <a:pt x="18" y="70"/>
                    <a:pt x="8" y="71"/>
                    <a:pt x="3" y="72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19" y="65"/>
                    <a:pt x="30" y="53"/>
                    <a:pt x="33" y="4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5" y="44"/>
                    <a:pt x="23" y="44"/>
                    <a:pt x="21" y="44"/>
                  </a:cubicBezTo>
                  <a:cubicBezTo>
                    <a:pt x="8" y="44"/>
                    <a:pt x="0" y="35"/>
                    <a:pt x="0" y="23"/>
                  </a:cubicBezTo>
                  <a:cubicBezTo>
                    <a:pt x="0" y="14"/>
                    <a:pt x="8" y="0"/>
                    <a:pt x="25" y="0"/>
                  </a:cubicBezTo>
                  <a:close/>
                  <a:moveTo>
                    <a:pt x="23" y="4"/>
                  </a:moveTo>
                  <a:cubicBezTo>
                    <a:pt x="17" y="4"/>
                    <a:pt x="15" y="12"/>
                    <a:pt x="15" y="19"/>
                  </a:cubicBezTo>
                  <a:cubicBezTo>
                    <a:pt x="15" y="28"/>
                    <a:pt x="20" y="37"/>
                    <a:pt x="28" y="37"/>
                  </a:cubicBezTo>
                  <a:cubicBezTo>
                    <a:pt x="31" y="37"/>
                    <a:pt x="32" y="36"/>
                    <a:pt x="34" y="35"/>
                  </a:cubicBezTo>
                  <a:cubicBezTo>
                    <a:pt x="34" y="32"/>
                    <a:pt x="34" y="30"/>
                    <a:pt x="34" y="27"/>
                  </a:cubicBezTo>
                  <a:cubicBezTo>
                    <a:pt x="34" y="16"/>
                    <a:pt x="32" y="4"/>
                    <a:pt x="23" y="4"/>
                  </a:cubicBez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14071" y="4850"/>
              <a:ext cx="36" cy="52"/>
            </a:xfrm>
            <a:custGeom>
              <a:avLst/>
              <a:gdLst/>
              <a:ahLst/>
              <a:cxnLst>
                <a:cxn ang="0">
                  <a:pos x="22" y="29"/>
                </a:cxn>
                <a:cxn ang="0">
                  <a:pos x="29" y="26"/>
                </a:cxn>
                <a:cxn ang="0">
                  <a:pos x="50" y="47"/>
                </a:cxn>
                <a:cxn ang="0">
                  <a:pos x="25" y="72"/>
                </a:cxn>
                <a:cxn ang="0">
                  <a:pos x="0" y="44"/>
                </a:cxn>
                <a:cxn ang="0">
                  <a:pos x="29" y="3"/>
                </a:cxn>
                <a:cxn ang="0">
                  <a:pos x="46" y="0"/>
                </a:cxn>
                <a:cxn ang="0">
                  <a:pos x="47" y="4"/>
                </a:cxn>
                <a:cxn ang="0">
                  <a:pos x="35" y="8"/>
                </a:cxn>
                <a:cxn ang="0">
                  <a:pos x="17" y="31"/>
                </a:cxn>
                <a:cxn ang="0">
                  <a:pos x="22" y="29"/>
                </a:cxn>
                <a:cxn ang="0">
                  <a:pos x="23" y="34"/>
                </a:cxn>
                <a:cxn ang="0">
                  <a:pos x="16" y="35"/>
                </a:cxn>
                <a:cxn ang="0">
                  <a:pos x="15" y="44"/>
                </a:cxn>
                <a:cxn ang="0">
                  <a:pos x="27" y="68"/>
                </a:cxn>
                <a:cxn ang="0">
                  <a:pos x="35" y="52"/>
                </a:cxn>
                <a:cxn ang="0">
                  <a:pos x="23" y="34"/>
                </a:cxn>
              </a:cxnLst>
              <a:rect l="0" t="0" r="r" b="b"/>
              <a:pathLst>
                <a:path w="50" h="72">
                  <a:moveTo>
                    <a:pt x="22" y="29"/>
                  </a:moveTo>
                  <a:cubicBezTo>
                    <a:pt x="25" y="27"/>
                    <a:pt x="27" y="26"/>
                    <a:pt x="29" y="26"/>
                  </a:cubicBezTo>
                  <a:cubicBezTo>
                    <a:pt x="41" y="26"/>
                    <a:pt x="50" y="35"/>
                    <a:pt x="50" y="47"/>
                  </a:cubicBezTo>
                  <a:cubicBezTo>
                    <a:pt x="50" y="61"/>
                    <a:pt x="39" y="72"/>
                    <a:pt x="25" y="72"/>
                  </a:cubicBezTo>
                  <a:cubicBezTo>
                    <a:pt x="11" y="72"/>
                    <a:pt x="0" y="62"/>
                    <a:pt x="0" y="44"/>
                  </a:cubicBezTo>
                  <a:cubicBezTo>
                    <a:pt x="0" y="20"/>
                    <a:pt x="16" y="8"/>
                    <a:pt x="29" y="3"/>
                  </a:cubicBezTo>
                  <a:cubicBezTo>
                    <a:pt x="34" y="2"/>
                    <a:pt x="42" y="0"/>
                    <a:pt x="46" y="0"/>
                  </a:cubicBezTo>
                  <a:cubicBezTo>
                    <a:pt x="47" y="4"/>
                    <a:pt x="47" y="4"/>
                    <a:pt x="47" y="4"/>
                  </a:cubicBezTo>
                  <a:cubicBezTo>
                    <a:pt x="43" y="5"/>
                    <a:pt x="39" y="6"/>
                    <a:pt x="35" y="8"/>
                  </a:cubicBezTo>
                  <a:cubicBezTo>
                    <a:pt x="29" y="11"/>
                    <a:pt x="20" y="17"/>
                    <a:pt x="17" y="31"/>
                  </a:cubicBezTo>
                  <a:lnTo>
                    <a:pt x="22" y="29"/>
                  </a:lnTo>
                  <a:close/>
                  <a:moveTo>
                    <a:pt x="23" y="34"/>
                  </a:moveTo>
                  <a:cubicBezTo>
                    <a:pt x="20" y="34"/>
                    <a:pt x="18" y="35"/>
                    <a:pt x="16" y="35"/>
                  </a:cubicBezTo>
                  <a:cubicBezTo>
                    <a:pt x="15" y="37"/>
                    <a:pt x="15" y="42"/>
                    <a:pt x="15" y="44"/>
                  </a:cubicBezTo>
                  <a:cubicBezTo>
                    <a:pt x="15" y="59"/>
                    <a:pt x="21" y="68"/>
                    <a:pt x="27" y="68"/>
                  </a:cubicBezTo>
                  <a:cubicBezTo>
                    <a:pt x="34" y="68"/>
                    <a:pt x="35" y="59"/>
                    <a:pt x="35" y="52"/>
                  </a:cubicBezTo>
                  <a:cubicBezTo>
                    <a:pt x="35" y="42"/>
                    <a:pt x="30" y="34"/>
                    <a:pt x="23" y="34"/>
                  </a:cubicBez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14112" y="4850"/>
              <a:ext cx="36" cy="5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49" y="28"/>
                </a:cxn>
                <a:cxn ang="0">
                  <a:pos x="22" y="68"/>
                </a:cxn>
                <a:cxn ang="0">
                  <a:pos x="3" y="72"/>
                </a:cxn>
                <a:cxn ang="0">
                  <a:pos x="2" y="68"/>
                </a:cxn>
                <a:cxn ang="0">
                  <a:pos x="33" y="40"/>
                </a:cxn>
                <a:cxn ang="0">
                  <a:pos x="28" y="42"/>
                </a:cxn>
                <a:cxn ang="0">
                  <a:pos x="21" y="44"/>
                </a:cxn>
                <a:cxn ang="0">
                  <a:pos x="0" y="23"/>
                </a:cxn>
                <a:cxn ang="0">
                  <a:pos x="25" y="0"/>
                </a:cxn>
                <a:cxn ang="0">
                  <a:pos x="23" y="4"/>
                </a:cxn>
                <a:cxn ang="0">
                  <a:pos x="15" y="19"/>
                </a:cxn>
                <a:cxn ang="0">
                  <a:pos x="28" y="37"/>
                </a:cxn>
                <a:cxn ang="0">
                  <a:pos x="34" y="35"/>
                </a:cxn>
                <a:cxn ang="0">
                  <a:pos x="34" y="27"/>
                </a:cxn>
                <a:cxn ang="0">
                  <a:pos x="23" y="4"/>
                </a:cxn>
              </a:cxnLst>
              <a:rect l="0" t="0" r="r" b="b"/>
              <a:pathLst>
                <a:path w="49" h="72">
                  <a:moveTo>
                    <a:pt x="25" y="0"/>
                  </a:moveTo>
                  <a:cubicBezTo>
                    <a:pt x="41" y="0"/>
                    <a:pt x="49" y="12"/>
                    <a:pt x="49" y="28"/>
                  </a:cubicBezTo>
                  <a:cubicBezTo>
                    <a:pt x="49" y="48"/>
                    <a:pt x="38" y="62"/>
                    <a:pt x="22" y="68"/>
                  </a:cubicBezTo>
                  <a:cubicBezTo>
                    <a:pt x="18" y="70"/>
                    <a:pt x="8" y="71"/>
                    <a:pt x="3" y="72"/>
                  </a:cubicBezTo>
                  <a:cubicBezTo>
                    <a:pt x="2" y="68"/>
                    <a:pt x="2" y="68"/>
                    <a:pt x="2" y="68"/>
                  </a:cubicBezTo>
                  <a:cubicBezTo>
                    <a:pt x="19" y="65"/>
                    <a:pt x="30" y="53"/>
                    <a:pt x="33" y="4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5" y="44"/>
                    <a:pt x="23" y="44"/>
                    <a:pt x="21" y="44"/>
                  </a:cubicBezTo>
                  <a:cubicBezTo>
                    <a:pt x="8" y="44"/>
                    <a:pt x="0" y="35"/>
                    <a:pt x="0" y="23"/>
                  </a:cubicBezTo>
                  <a:cubicBezTo>
                    <a:pt x="0" y="14"/>
                    <a:pt x="8" y="0"/>
                    <a:pt x="25" y="0"/>
                  </a:cubicBezTo>
                  <a:close/>
                  <a:moveTo>
                    <a:pt x="23" y="4"/>
                  </a:moveTo>
                  <a:cubicBezTo>
                    <a:pt x="17" y="4"/>
                    <a:pt x="15" y="12"/>
                    <a:pt x="15" y="19"/>
                  </a:cubicBezTo>
                  <a:cubicBezTo>
                    <a:pt x="15" y="28"/>
                    <a:pt x="20" y="37"/>
                    <a:pt x="28" y="37"/>
                  </a:cubicBezTo>
                  <a:cubicBezTo>
                    <a:pt x="30" y="37"/>
                    <a:pt x="32" y="36"/>
                    <a:pt x="34" y="35"/>
                  </a:cubicBezTo>
                  <a:cubicBezTo>
                    <a:pt x="34" y="32"/>
                    <a:pt x="34" y="30"/>
                    <a:pt x="34" y="27"/>
                  </a:cubicBezTo>
                  <a:cubicBezTo>
                    <a:pt x="34" y="16"/>
                    <a:pt x="32" y="4"/>
                    <a:pt x="23" y="4"/>
                  </a:cubicBez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13638" y="4826"/>
              <a:ext cx="68" cy="57"/>
            </a:xfrm>
            <a:custGeom>
              <a:avLst/>
              <a:gdLst/>
              <a:ahLst/>
              <a:cxnLst>
                <a:cxn ang="0">
                  <a:pos x="10" y="51"/>
                </a:cxn>
                <a:cxn ang="0">
                  <a:pos x="0" y="32"/>
                </a:cxn>
                <a:cxn ang="0">
                  <a:pos x="9" y="14"/>
                </a:cxn>
                <a:cxn ang="0">
                  <a:pos x="44" y="17"/>
                </a:cxn>
                <a:cxn ang="0">
                  <a:pos x="47" y="21"/>
                </a:cxn>
                <a:cxn ang="0">
                  <a:pos x="50" y="29"/>
                </a:cxn>
                <a:cxn ang="0">
                  <a:pos x="63" y="19"/>
                </a:cxn>
                <a:cxn ang="0">
                  <a:pos x="66" y="2"/>
                </a:cxn>
                <a:cxn ang="0">
                  <a:pos x="69" y="0"/>
                </a:cxn>
                <a:cxn ang="0">
                  <a:pos x="92" y="29"/>
                </a:cxn>
                <a:cxn ang="0">
                  <a:pos x="89" y="32"/>
                </a:cxn>
                <a:cxn ang="0">
                  <a:pos x="73" y="31"/>
                </a:cxn>
                <a:cxn ang="0">
                  <a:pos x="37" y="60"/>
                </a:cxn>
                <a:cxn ang="0">
                  <a:pos x="34" y="75"/>
                </a:cxn>
                <a:cxn ang="0">
                  <a:pos x="30" y="77"/>
                </a:cxn>
                <a:cxn ang="0">
                  <a:pos x="10" y="51"/>
                </a:cxn>
                <a:cxn ang="0">
                  <a:pos x="47" y="32"/>
                </a:cxn>
                <a:cxn ang="0">
                  <a:pos x="44" y="26"/>
                </a:cxn>
                <a:cxn ang="0">
                  <a:pos x="20" y="27"/>
                </a:cxn>
                <a:cxn ang="0">
                  <a:pos x="15" y="50"/>
                </a:cxn>
                <a:cxn ang="0">
                  <a:pos x="19" y="53"/>
                </a:cxn>
                <a:cxn ang="0">
                  <a:pos x="22" y="51"/>
                </a:cxn>
                <a:cxn ang="0">
                  <a:pos x="47" y="32"/>
                </a:cxn>
              </a:cxnLst>
              <a:rect l="0" t="0" r="r" b="b"/>
              <a:pathLst>
                <a:path w="92" h="77">
                  <a:moveTo>
                    <a:pt x="10" y="51"/>
                  </a:moveTo>
                  <a:cubicBezTo>
                    <a:pt x="4" y="44"/>
                    <a:pt x="0" y="38"/>
                    <a:pt x="0" y="32"/>
                  </a:cubicBezTo>
                  <a:cubicBezTo>
                    <a:pt x="0" y="25"/>
                    <a:pt x="2" y="19"/>
                    <a:pt x="9" y="14"/>
                  </a:cubicBezTo>
                  <a:cubicBezTo>
                    <a:pt x="21" y="4"/>
                    <a:pt x="34" y="8"/>
                    <a:pt x="44" y="17"/>
                  </a:cubicBezTo>
                  <a:cubicBezTo>
                    <a:pt x="45" y="19"/>
                    <a:pt x="46" y="20"/>
                    <a:pt x="47" y="21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71" y="12"/>
                    <a:pt x="71" y="11"/>
                    <a:pt x="66" y="2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25"/>
                    <a:pt x="81" y="25"/>
                    <a:pt x="73" y="31"/>
                  </a:cubicBezTo>
                  <a:cubicBezTo>
                    <a:pt x="37" y="60"/>
                    <a:pt x="37" y="60"/>
                    <a:pt x="37" y="60"/>
                  </a:cubicBezTo>
                  <a:cubicBezTo>
                    <a:pt x="29" y="66"/>
                    <a:pt x="29" y="67"/>
                    <a:pt x="34" y="75"/>
                  </a:cubicBezTo>
                  <a:cubicBezTo>
                    <a:pt x="30" y="77"/>
                    <a:pt x="30" y="77"/>
                    <a:pt x="30" y="77"/>
                  </a:cubicBezTo>
                  <a:lnTo>
                    <a:pt x="10" y="51"/>
                  </a:lnTo>
                  <a:close/>
                  <a:moveTo>
                    <a:pt x="47" y="32"/>
                  </a:moveTo>
                  <a:cubicBezTo>
                    <a:pt x="46" y="30"/>
                    <a:pt x="45" y="28"/>
                    <a:pt x="44" y="26"/>
                  </a:cubicBezTo>
                  <a:cubicBezTo>
                    <a:pt x="41" y="22"/>
                    <a:pt x="32" y="17"/>
                    <a:pt x="20" y="27"/>
                  </a:cubicBezTo>
                  <a:cubicBezTo>
                    <a:pt x="9" y="36"/>
                    <a:pt x="10" y="44"/>
                    <a:pt x="15" y="50"/>
                  </a:cubicBezTo>
                  <a:cubicBezTo>
                    <a:pt x="16" y="52"/>
                    <a:pt x="18" y="53"/>
                    <a:pt x="19" y="53"/>
                  </a:cubicBezTo>
                  <a:cubicBezTo>
                    <a:pt x="20" y="53"/>
                    <a:pt x="21" y="53"/>
                    <a:pt x="22" y="51"/>
                  </a:cubicBezTo>
                  <a:lnTo>
                    <a:pt x="47" y="32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13604" y="4755"/>
              <a:ext cx="68" cy="76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59" y="3"/>
                </a:cxn>
                <a:cxn ang="0">
                  <a:pos x="60" y="31"/>
                </a:cxn>
                <a:cxn ang="0">
                  <a:pos x="50" y="48"/>
                </a:cxn>
                <a:cxn ang="0">
                  <a:pos x="49" y="58"/>
                </a:cxn>
                <a:cxn ang="0">
                  <a:pos x="50" y="60"/>
                </a:cxn>
                <a:cxn ang="0">
                  <a:pos x="66" y="51"/>
                </a:cxn>
                <a:cxn ang="0">
                  <a:pos x="71" y="36"/>
                </a:cxn>
                <a:cxn ang="0">
                  <a:pos x="75" y="34"/>
                </a:cxn>
                <a:cxn ang="0">
                  <a:pos x="93" y="66"/>
                </a:cxn>
                <a:cxn ang="0">
                  <a:pos x="89" y="68"/>
                </a:cxn>
                <a:cxn ang="0">
                  <a:pos x="73" y="65"/>
                </a:cxn>
                <a:cxn ang="0">
                  <a:pos x="33" y="88"/>
                </a:cxn>
                <a:cxn ang="0">
                  <a:pos x="27" y="102"/>
                </a:cxn>
                <a:cxn ang="0">
                  <a:pos x="24" y="104"/>
                </a:cxn>
                <a:cxn ang="0">
                  <a:pos x="7" y="74"/>
                </a:cxn>
                <a:cxn ang="0">
                  <a:pos x="1" y="53"/>
                </a:cxn>
                <a:cxn ang="0">
                  <a:pos x="11" y="38"/>
                </a:cxn>
                <a:cxn ang="0">
                  <a:pos x="35" y="42"/>
                </a:cxn>
                <a:cxn ang="0">
                  <a:pos x="45" y="25"/>
                </a:cxn>
                <a:cxn ang="0">
                  <a:pos x="52" y="10"/>
                </a:cxn>
                <a:cxn ang="0">
                  <a:pos x="53" y="2"/>
                </a:cxn>
                <a:cxn ang="0">
                  <a:pos x="57" y="0"/>
                </a:cxn>
                <a:cxn ang="0">
                  <a:pos x="45" y="59"/>
                </a:cxn>
                <a:cxn ang="0">
                  <a:pos x="36" y="51"/>
                </a:cxn>
                <a:cxn ang="0">
                  <a:pos x="21" y="52"/>
                </a:cxn>
                <a:cxn ang="0">
                  <a:pos x="12" y="73"/>
                </a:cxn>
                <a:cxn ang="0">
                  <a:pos x="16" y="78"/>
                </a:cxn>
                <a:cxn ang="0">
                  <a:pos x="20" y="76"/>
                </a:cxn>
                <a:cxn ang="0">
                  <a:pos x="46" y="62"/>
                </a:cxn>
                <a:cxn ang="0">
                  <a:pos x="45" y="59"/>
                </a:cxn>
              </a:cxnLst>
              <a:rect l="0" t="0" r="r" b="b"/>
              <a:pathLst>
                <a:path w="93" h="104">
                  <a:moveTo>
                    <a:pt x="57" y="0"/>
                  </a:moveTo>
                  <a:cubicBezTo>
                    <a:pt x="57" y="1"/>
                    <a:pt x="58" y="2"/>
                    <a:pt x="59" y="3"/>
                  </a:cubicBezTo>
                  <a:cubicBezTo>
                    <a:pt x="65" y="17"/>
                    <a:pt x="65" y="23"/>
                    <a:pt x="60" y="31"/>
                  </a:cubicBezTo>
                  <a:cubicBezTo>
                    <a:pt x="58" y="36"/>
                    <a:pt x="54" y="42"/>
                    <a:pt x="50" y="48"/>
                  </a:cubicBezTo>
                  <a:cubicBezTo>
                    <a:pt x="48" y="52"/>
                    <a:pt x="47" y="54"/>
                    <a:pt x="49" y="58"/>
                  </a:cubicBezTo>
                  <a:cubicBezTo>
                    <a:pt x="50" y="60"/>
                    <a:pt x="50" y="60"/>
                    <a:pt x="50" y="60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74" y="46"/>
                    <a:pt x="75" y="45"/>
                    <a:pt x="71" y="36"/>
                  </a:cubicBezTo>
                  <a:cubicBezTo>
                    <a:pt x="75" y="34"/>
                    <a:pt x="75" y="34"/>
                    <a:pt x="75" y="34"/>
                  </a:cubicBezTo>
                  <a:cubicBezTo>
                    <a:pt x="93" y="66"/>
                    <a:pt x="93" y="66"/>
                    <a:pt x="93" y="66"/>
                  </a:cubicBezTo>
                  <a:cubicBezTo>
                    <a:pt x="89" y="68"/>
                    <a:pt x="89" y="68"/>
                    <a:pt x="89" y="68"/>
                  </a:cubicBezTo>
                  <a:cubicBezTo>
                    <a:pt x="84" y="61"/>
                    <a:pt x="82" y="60"/>
                    <a:pt x="73" y="65"/>
                  </a:cubicBezTo>
                  <a:cubicBezTo>
                    <a:pt x="33" y="88"/>
                    <a:pt x="33" y="88"/>
                    <a:pt x="33" y="88"/>
                  </a:cubicBezTo>
                  <a:cubicBezTo>
                    <a:pt x="24" y="92"/>
                    <a:pt x="24" y="94"/>
                    <a:pt x="27" y="102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2" y="65"/>
                    <a:pt x="0" y="59"/>
                    <a:pt x="1" y="53"/>
                  </a:cubicBezTo>
                  <a:cubicBezTo>
                    <a:pt x="1" y="48"/>
                    <a:pt x="4" y="42"/>
                    <a:pt x="11" y="38"/>
                  </a:cubicBezTo>
                  <a:cubicBezTo>
                    <a:pt x="20" y="33"/>
                    <a:pt x="28" y="36"/>
                    <a:pt x="35" y="42"/>
                  </a:cubicBezTo>
                  <a:cubicBezTo>
                    <a:pt x="37" y="39"/>
                    <a:pt x="42" y="31"/>
                    <a:pt x="45" y="25"/>
                  </a:cubicBezTo>
                  <a:cubicBezTo>
                    <a:pt x="49" y="18"/>
                    <a:pt x="51" y="14"/>
                    <a:pt x="52" y="10"/>
                  </a:cubicBezTo>
                  <a:cubicBezTo>
                    <a:pt x="53" y="7"/>
                    <a:pt x="54" y="4"/>
                    <a:pt x="53" y="2"/>
                  </a:cubicBezTo>
                  <a:lnTo>
                    <a:pt x="57" y="0"/>
                  </a:lnTo>
                  <a:close/>
                  <a:moveTo>
                    <a:pt x="45" y="59"/>
                  </a:moveTo>
                  <a:cubicBezTo>
                    <a:pt x="42" y="55"/>
                    <a:pt x="39" y="52"/>
                    <a:pt x="36" y="51"/>
                  </a:cubicBezTo>
                  <a:cubicBezTo>
                    <a:pt x="31" y="49"/>
                    <a:pt x="26" y="49"/>
                    <a:pt x="21" y="52"/>
                  </a:cubicBezTo>
                  <a:cubicBezTo>
                    <a:pt x="9" y="59"/>
                    <a:pt x="9" y="68"/>
                    <a:pt x="12" y="73"/>
                  </a:cubicBezTo>
                  <a:cubicBezTo>
                    <a:pt x="14" y="76"/>
                    <a:pt x="15" y="77"/>
                    <a:pt x="16" y="78"/>
                  </a:cubicBezTo>
                  <a:cubicBezTo>
                    <a:pt x="17" y="78"/>
                    <a:pt x="18" y="78"/>
                    <a:pt x="20" y="76"/>
                  </a:cubicBezTo>
                  <a:cubicBezTo>
                    <a:pt x="46" y="62"/>
                    <a:pt x="46" y="62"/>
                    <a:pt x="46" y="62"/>
                  </a:cubicBezTo>
                  <a:lnTo>
                    <a:pt x="45" y="59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3"/>
            <p:cNvSpPr>
              <a:spLocks/>
            </p:cNvSpPr>
            <p:nvPr/>
          </p:nvSpPr>
          <p:spPr bwMode="auto">
            <a:xfrm>
              <a:off x="13580" y="4724"/>
              <a:ext cx="63" cy="46"/>
            </a:xfrm>
            <a:custGeom>
              <a:avLst/>
              <a:gdLst/>
              <a:ahLst/>
              <a:cxnLst>
                <a:cxn ang="0">
                  <a:pos x="86" y="34"/>
                </a:cxn>
                <a:cxn ang="0">
                  <a:pos x="82" y="35"/>
                </a:cxn>
                <a:cxn ang="0">
                  <a:pos x="68" y="30"/>
                </a:cxn>
                <a:cxn ang="0">
                  <a:pos x="25" y="47"/>
                </a:cxn>
                <a:cxn ang="0">
                  <a:pos x="17" y="61"/>
                </a:cxn>
                <a:cxn ang="0">
                  <a:pos x="13" y="63"/>
                </a:cxn>
                <a:cxn ang="0">
                  <a:pos x="0" y="29"/>
                </a:cxn>
                <a:cxn ang="0">
                  <a:pos x="4" y="27"/>
                </a:cxn>
                <a:cxn ang="0">
                  <a:pos x="19" y="32"/>
                </a:cxn>
                <a:cxn ang="0">
                  <a:pos x="62" y="15"/>
                </a:cxn>
                <a:cxn ang="0">
                  <a:pos x="69" y="2"/>
                </a:cxn>
                <a:cxn ang="0">
                  <a:pos x="73" y="0"/>
                </a:cxn>
                <a:cxn ang="0">
                  <a:pos x="86" y="34"/>
                </a:cxn>
              </a:cxnLst>
              <a:rect l="0" t="0" r="r" b="b"/>
              <a:pathLst>
                <a:path w="86" h="63">
                  <a:moveTo>
                    <a:pt x="86" y="34"/>
                  </a:moveTo>
                  <a:cubicBezTo>
                    <a:pt x="82" y="35"/>
                    <a:pt x="82" y="35"/>
                    <a:pt x="82" y="35"/>
                  </a:cubicBezTo>
                  <a:cubicBezTo>
                    <a:pt x="78" y="27"/>
                    <a:pt x="77" y="27"/>
                    <a:pt x="68" y="30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15" y="51"/>
                    <a:pt x="15" y="53"/>
                    <a:pt x="17" y="61"/>
                  </a:cubicBezTo>
                  <a:cubicBezTo>
                    <a:pt x="13" y="63"/>
                    <a:pt x="13" y="63"/>
                    <a:pt x="13" y="6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8" y="35"/>
                    <a:pt x="9" y="36"/>
                    <a:pt x="19" y="32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71" y="12"/>
                    <a:pt x="72" y="10"/>
                    <a:pt x="69" y="2"/>
                  </a:cubicBezTo>
                  <a:cubicBezTo>
                    <a:pt x="73" y="0"/>
                    <a:pt x="73" y="0"/>
                    <a:pt x="73" y="0"/>
                  </a:cubicBezTo>
                  <a:lnTo>
                    <a:pt x="86" y="34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13566" y="4662"/>
              <a:ext cx="64" cy="67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71" y="4"/>
                </a:cxn>
                <a:cxn ang="0">
                  <a:pos x="65" y="31"/>
                </a:cxn>
                <a:cxn ang="0">
                  <a:pos x="51" y="44"/>
                </a:cxn>
                <a:cxn ang="0">
                  <a:pos x="47" y="53"/>
                </a:cxn>
                <a:cxn ang="0">
                  <a:pos x="48" y="56"/>
                </a:cxn>
                <a:cxn ang="0">
                  <a:pos x="65" y="51"/>
                </a:cxn>
                <a:cxn ang="0">
                  <a:pos x="74" y="39"/>
                </a:cxn>
                <a:cxn ang="0">
                  <a:pos x="78" y="38"/>
                </a:cxn>
                <a:cxn ang="0">
                  <a:pos x="87" y="73"/>
                </a:cxn>
                <a:cxn ang="0">
                  <a:pos x="83" y="74"/>
                </a:cxn>
                <a:cxn ang="0">
                  <a:pos x="69" y="67"/>
                </a:cxn>
                <a:cxn ang="0">
                  <a:pos x="24" y="78"/>
                </a:cxn>
                <a:cxn ang="0">
                  <a:pos x="15" y="90"/>
                </a:cxn>
                <a:cxn ang="0">
                  <a:pos x="11" y="91"/>
                </a:cxn>
                <a:cxn ang="0">
                  <a:pos x="2" y="58"/>
                </a:cxn>
                <a:cxn ang="0">
                  <a:pos x="2" y="36"/>
                </a:cxn>
                <a:cxn ang="0">
                  <a:pos x="15" y="25"/>
                </a:cxn>
                <a:cxn ang="0">
                  <a:pos x="38" y="35"/>
                </a:cxn>
                <a:cxn ang="0">
                  <a:pos x="53" y="21"/>
                </a:cxn>
                <a:cxn ang="0">
                  <a:pos x="63" y="9"/>
                </a:cxn>
                <a:cxn ang="0">
                  <a:pos x="66" y="0"/>
                </a:cxn>
                <a:cxn ang="0">
                  <a:pos x="70" y="0"/>
                </a:cxn>
                <a:cxn ang="0">
                  <a:pos x="43" y="54"/>
                </a:cxn>
                <a:cxn ang="0">
                  <a:pos x="37" y="43"/>
                </a:cxn>
                <a:cxn ang="0">
                  <a:pos x="21" y="41"/>
                </a:cxn>
                <a:cxn ang="0">
                  <a:pos x="8" y="59"/>
                </a:cxn>
                <a:cxn ang="0">
                  <a:pos x="10" y="64"/>
                </a:cxn>
                <a:cxn ang="0">
                  <a:pos x="15" y="64"/>
                </a:cxn>
                <a:cxn ang="0">
                  <a:pos x="43" y="57"/>
                </a:cxn>
                <a:cxn ang="0">
                  <a:pos x="43" y="54"/>
                </a:cxn>
              </a:cxnLst>
              <a:rect l="0" t="0" r="r" b="b"/>
              <a:pathLst>
                <a:path w="87" h="91">
                  <a:moveTo>
                    <a:pt x="70" y="0"/>
                  </a:moveTo>
                  <a:cubicBezTo>
                    <a:pt x="70" y="1"/>
                    <a:pt x="71" y="2"/>
                    <a:pt x="71" y="4"/>
                  </a:cubicBezTo>
                  <a:cubicBezTo>
                    <a:pt x="74" y="19"/>
                    <a:pt x="72" y="24"/>
                    <a:pt x="65" y="31"/>
                  </a:cubicBezTo>
                  <a:cubicBezTo>
                    <a:pt x="61" y="35"/>
                    <a:pt x="56" y="40"/>
                    <a:pt x="51" y="44"/>
                  </a:cubicBezTo>
                  <a:cubicBezTo>
                    <a:pt x="47" y="47"/>
                    <a:pt x="47" y="50"/>
                    <a:pt x="47" y="53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75" y="49"/>
                    <a:pt x="75" y="48"/>
                    <a:pt x="74" y="39"/>
                  </a:cubicBezTo>
                  <a:cubicBezTo>
                    <a:pt x="78" y="38"/>
                    <a:pt x="78" y="38"/>
                    <a:pt x="78" y="38"/>
                  </a:cubicBezTo>
                  <a:cubicBezTo>
                    <a:pt x="87" y="73"/>
                    <a:pt x="87" y="73"/>
                    <a:pt x="87" y="73"/>
                  </a:cubicBezTo>
                  <a:cubicBezTo>
                    <a:pt x="83" y="74"/>
                    <a:pt x="83" y="74"/>
                    <a:pt x="83" y="74"/>
                  </a:cubicBezTo>
                  <a:cubicBezTo>
                    <a:pt x="80" y="66"/>
                    <a:pt x="78" y="65"/>
                    <a:pt x="69" y="67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14" y="80"/>
                    <a:pt x="13" y="82"/>
                    <a:pt x="15" y="90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0" y="48"/>
                    <a:pt x="0" y="42"/>
                    <a:pt x="2" y="36"/>
                  </a:cubicBezTo>
                  <a:cubicBezTo>
                    <a:pt x="4" y="31"/>
                    <a:pt x="8" y="26"/>
                    <a:pt x="15" y="25"/>
                  </a:cubicBezTo>
                  <a:cubicBezTo>
                    <a:pt x="26" y="22"/>
                    <a:pt x="33" y="27"/>
                    <a:pt x="38" y="35"/>
                  </a:cubicBezTo>
                  <a:cubicBezTo>
                    <a:pt x="41" y="32"/>
                    <a:pt x="48" y="26"/>
                    <a:pt x="53" y="21"/>
                  </a:cubicBezTo>
                  <a:cubicBezTo>
                    <a:pt x="58" y="15"/>
                    <a:pt x="61" y="12"/>
                    <a:pt x="63" y="9"/>
                  </a:cubicBezTo>
                  <a:cubicBezTo>
                    <a:pt x="65" y="6"/>
                    <a:pt x="66" y="3"/>
                    <a:pt x="66" y="0"/>
                  </a:cubicBezTo>
                  <a:lnTo>
                    <a:pt x="70" y="0"/>
                  </a:lnTo>
                  <a:close/>
                  <a:moveTo>
                    <a:pt x="43" y="54"/>
                  </a:moveTo>
                  <a:cubicBezTo>
                    <a:pt x="41" y="49"/>
                    <a:pt x="40" y="45"/>
                    <a:pt x="37" y="43"/>
                  </a:cubicBezTo>
                  <a:cubicBezTo>
                    <a:pt x="32" y="40"/>
                    <a:pt x="27" y="39"/>
                    <a:pt x="21" y="41"/>
                  </a:cubicBezTo>
                  <a:cubicBezTo>
                    <a:pt x="9" y="44"/>
                    <a:pt x="6" y="52"/>
                    <a:pt x="8" y="59"/>
                  </a:cubicBezTo>
                  <a:cubicBezTo>
                    <a:pt x="8" y="62"/>
                    <a:pt x="9" y="63"/>
                    <a:pt x="10" y="64"/>
                  </a:cubicBezTo>
                  <a:cubicBezTo>
                    <a:pt x="11" y="64"/>
                    <a:pt x="12" y="64"/>
                    <a:pt x="15" y="64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3" y="54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13554" y="4596"/>
              <a:ext cx="62" cy="62"/>
            </a:xfrm>
            <a:custGeom>
              <a:avLst/>
              <a:gdLst/>
              <a:ahLst/>
              <a:cxnLst>
                <a:cxn ang="0">
                  <a:pos x="1" y="44"/>
                </a:cxn>
                <a:cxn ang="0">
                  <a:pos x="39" y="2"/>
                </a:cxn>
                <a:cxn ang="0">
                  <a:pos x="83" y="41"/>
                </a:cxn>
                <a:cxn ang="0">
                  <a:pos x="45" y="84"/>
                </a:cxn>
                <a:cxn ang="0">
                  <a:pos x="1" y="44"/>
                </a:cxn>
                <a:cxn ang="0">
                  <a:pos x="6" y="46"/>
                </a:cxn>
                <a:cxn ang="0">
                  <a:pos x="41" y="66"/>
                </a:cxn>
                <a:cxn ang="0">
                  <a:pos x="78" y="39"/>
                </a:cxn>
                <a:cxn ang="0">
                  <a:pos x="43" y="20"/>
                </a:cxn>
                <a:cxn ang="0">
                  <a:pos x="6" y="46"/>
                </a:cxn>
              </a:cxnLst>
              <a:rect l="0" t="0" r="r" b="b"/>
              <a:pathLst>
                <a:path w="84" h="85">
                  <a:moveTo>
                    <a:pt x="1" y="44"/>
                  </a:moveTo>
                  <a:cubicBezTo>
                    <a:pt x="0" y="22"/>
                    <a:pt x="15" y="3"/>
                    <a:pt x="39" y="2"/>
                  </a:cubicBezTo>
                  <a:cubicBezTo>
                    <a:pt x="65" y="0"/>
                    <a:pt x="82" y="18"/>
                    <a:pt x="83" y="41"/>
                  </a:cubicBezTo>
                  <a:cubicBezTo>
                    <a:pt x="84" y="65"/>
                    <a:pt x="68" y="83"/>
                    <a:pt x="45" y="84"/>
                  </a:cubicBezTo>
                  <a:cubicBezTo>
                    <a:pt x="24" y="85"/>
                    <a:pt x="3" y="72"/>
                    <a:pt x="1" y="44"/>
                  </a:cubicBezTo>
                  <a:close/>
                  <a:moveTo>
                    <a:pt x="6" y="46"/>
                  </a:moveTo>
                  <a:cubicBezTo>
                    <a:pt x="7" y="58"/>
                    <a:pt x="20" y="67"/>
                    <a:pt x="41" y="66"/>
                  </a:cubicBezTo>
                  <a:cubicBezTo>
                    <a:pt x="62" y="65"/>
                    <a:pt x="79" y="54"/>
                    <a:pt x="78" y="39"/>
                  </a:cubicBezTo>
                  <a:cubicBezTo>
                    <a:pt x="77" y="27"/>
                    <a:pt x="65" y="19"/>
                    <a:pt x="43" y="20"/>
                  </a:cubicBezTo>
                  <a:cubicBezTo>
                    <a:pt x="19" y="22"/>
                    <a:pt x="5" y="32"/>
                    <a:pt x="6" y="46"/>
                  </a:cubicBez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0"/>
            <p:cNvSpPr>
              <a:spLocks noEditPoints="1"/>
            </p:cNvSpPr>
            <p:nvPr/>
          </p:nvSpPr>
          <p:spPr bwMode="auto">
            <a:xfrm>
              <a:off x="13555" y="4521"/>
              <a:ext cx="61" cy="65"/>
            </a:xfrm>
            <a:custGeom>
              <a:avLst/>
              <a:gdLst/>
              <a:ahLst/>
              <a:cxnLst>
                <a:cxn ang="0">
                  <a:pos x="5" y="41"/>
                </a:cxn>
                <a:cxn ang="0">
                  <a:pos x="20" y="8"/>
                </a:cxn>
                <a:cxn ang="0">
                  <a:pos x="47" y="1"/>
                </a:cxn>
                <a:cxn ang="0">
                  <a:pos x="77" y="20"/>
                </a:cxn>
                <a:cxn ang="0">
                  <a:pos x="82" y="58"/>
                </a:cxn>
                <a:cxn ang="0">
                  <a:pos x="78" y="89"/>
                </a:cxn>
                <a:cxn ang="0">
                  <a:pos x="74" y="88"/>
                </a:cxn>
                <a:cxn ang="0">
                  <a:pos x="63" y="76"/>
                </a:cxn>
                <a:cxn ang="0">
                  <a:pos x="18" y="70"/>
                </a:cxn>
                <a:cxn ang="0">
                  <a:pos x="5" y="78"/>
                </a:cxn>
                <a:cxn ang="0">
                  <a:pos x="0" y="77"/>
                </a:cxn>
                <a:cxn ang="0">
                  <a:pos x="5" y="41"/>
                </a:cxn>
                <a:cxn ang="0">
                  <a:pos x="65" y="60"/>
                </a:cxn>
                <a:cxn ang="0">
                  <a:pos x="78" y="51"/>
                </a:cxn>
                <a:cxn ang="0">
                  <a:pos x="47" y="20"/>
                </a:cxn>
                <a:cxn ang="0">
                  <a:pos x="20" y="25"/>
                </a:cxn>
                <a:cxn ang="0">
                  <a:pos x="10" y="44"/>
                </a:cxn>
                <a:cxn ang="0">
                  <a:pos x="11" y="51"/>
                </a:cxn>
                <a:cxn ang="0">
                  <a:pos x="17" y="54"/>
                </a:cxn>
                <a:cxn ang="0">
                  <a:pos x="65" y="60"/>
                </a:cxn>
              </a:cxnLst>
              <a:rect l="0" t="0" r="r" b="b"/>
              <a:pathLst>
                <a:path w="84" h="89">
                  <a:moveTo>
                    <a:pt x="5" y="41"/>
                  </a:moveTo>
                  <a:cubicBezTo>
                    <a:pt x="7" y="26"/>
                    <a:pt x="12" y="15"/>
                    <a:pt x="20" y="8"/>
                  </a:cubicBezTo>
                  <a:cubicBezTo>
                    <a:pt x="26" y="3"/>
                    <a:pt x="36" y="0"/>
                    <a:pt x="47" y="1"/>
                  </a:cubicBezTo>
                  <a:cubicBezTo>
                    <a:pt x="61" y="3"/>
                    <a:pt x="71" y="10"/>
                    <a:pt x="77" y="20"/>
                  </a:cubicBezTo>
                  <a:cubicBezTo>
                    <a:pt x="83" y="30"/>
                    <a:pt x="84" y="43"/>
                    <a:pt x="82" y="58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4" y="88"/>
                    <a:pt x="74" y="88"/>
                    <a:pt x="74" y="88"/>
                  </a:cubicBezTo>
                  <a:cubicBezTo>
                    <a:pt x="74" y="79"/>
                    <a:pt x="74" y="77"/>
                    <a:pt x="63" y="76"/>
                  </a:cubicBezTo>
                  <a:cubicBezTo>
                    <a:pt x="18" y="70"/>
                    <a:pt x="18" y="70"/>
                    <a:pt x="18" y="70"/>
                  </a:cubicBezTo>
                  <a:cubicBezTo>
                    <a:pt x="7" y="69"/>
                    <a:pt x="7" y="70"/>
                    <a:pt x="5" y="78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5" y="41"/>
                  </a:lnTo>
                  <a:close/>
                  <a:moveTo>
                    <a:pt x="65" y="60"/>
                  </a:moveTo>
                  <a:cubicBezTo>
                    <a:pt x="73" y="61"/>
                    <a:pt x="77" y="60"/>
                    <a:pt x="78" y="51"/>
                  </a:cubicBezTo>
                  <a:cubicBezTo>
                    <a:pt x="80" y="35"/>
                    <a:pt x="68" y="22"/>
                    <a:pt x="47" y="20"/>
                  </a:cubicBezTo>
                  <a:cubicBezTo>
                    <a:pt x="35" y="18"/>
                    <a:pt x="26" y="20"/>
                    <a:pt x="20" y="25"/>
                  </a:cubicBezTo>
                  <a:cubicBezTo>
                    <a:pt x="14" y="29"/>
                    <a:pt x="11" y="35"/>
                    <a:pt x="10" y="44"/>
                  </a:cubicBezTo>
                  <a:cubicBezTo>
                    <a:pt x="9" y="48"/>
                    <a:pt x="10" y="51"/>
                    <a:pt x="11" y="51"/>
                  </a:cubicBezTo>
                  <a:cubicBezTo>
                    <a:pt x="11" y="53"/>
                    <a:pt x="13" y="53"/>
                    <a:pt x="17" y="54"/>
                  </a:cubicBezTo>
                  <a:lnTo>
                    <a:pt x="65" y="6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9"/>
            <p:cNvSpPr>
              <a:spLocks/>
            </p:cNvSpPr>
            <p:nvPr/>
          </p:nvSpPr>
          <p:spPr bwMode="auto">
            <a:xfrm>
              <a:off x="13567" y="4441"/>
              <a:ext cx="73" cy="77"/>
            </a:xfrm>
            <a:custGeom>
              <a:avLst/>
              <a:gdLst/>
              <a:ahLst/>
              <a:cxnLst>
                <a:cxn ang="0">
                  <a:pos x="31" y="1"/>
                </a:cxn>
                <a:cxn ang="0">
                  <a:pos x="35" y="13"/>
                </a:cxn>
                <a:cxn ang="0">
                  <a:pos x="54" y="20"/>
                </a:cxn>
                <a:cxn ang="0">
                  <a:pos x="99" y="35"/>
                </a:cxn>
                <a:cxn ang="0">
                  <a:pos x="97" y="41"/>
                </a:cxn>
                <a:cxn ang="0">
                  <a:pos x="24" y="69"/>
                </a:cxn>
                <a:cxn ang="0">
                  <a:pos x="24" y="70"/>
                </a:cxn>
                <a:cxn ang="0">
                  <a:pos x="50" y="78"/>
                </a:cxn>
                <a:cxn ang="0">
                  <a:pos x="69" y="84"/>
                </a:cxn>
                <a:cxn ang="0">
                  <a:pos x="80" y="75"/>
                </a:cxn>
                <a:cxn ang="0">
                  <a:pos x="84" y="77"/>
                </a:cxn>
                <a:cxn ang="0">
                  <a:pos x="75" y="105"/>
                </a:cxn>
                <a:cxn ang="0">
                  <a:pos x="71" y="103"/>
                </a:cxn>
                <a:cxn ang="0">
                  <a:pos x="67" y="91"/>
                </a:cxn>
                <a:cxn ang="0">
                  <a:pos x="48" y="84"/>
                </a:cxn>
                <a:cxn ang="0">
                  <a:pos x="24" y="76"/>
                </a:cxn>
                <a:cxn ang="0">
                  <a:pos x="11" y="74"/>
                </a:cxn>
                <a:cxn ang="0">
                  <a:pos x="4" y="82"/>
                </a:cxn>
                <a:cxn ang="0">
                  <a:pos x="0" y="81"/>
                </a:cxn>
                <a:cxn ang="0">
                  <a:pos x="7" y="60"/>
                </a:cxn>
                <a:cxn ang="0">
                  <a:pos x="72" y="33"/>
                </a:cxn>
                <a:cxn ang="0">
                  <a:pos x="72" y="32"/>
                </a:cxn>
                <a:cxn ang="0">
                  <a:pos x="52" y="26"/>
                </a:cxn>
                <a:cxn ang="0">
                  <a:pos x="33" y="20"/>
                </a:cxn>
                <a:cxn ang="0">
                  <a:pos x="21" y="29"/>
                </a:cxn>
                <a:cxn ang="0">
                  <a:pos x="17" y="28"/>
                </a:cxn>
                <a:cxn ang="0">
                  <a:pos x="27" y="0"/>
                </a:cxn>
                <a:cxn ang="0">
                  <a:pos x="31" y="1"/>
                </a:cxn>
              </a:cxnLst>
              <a:rect l="0" t="0" r="r" b="b"/>
              <a:pathLst>
                <a:path w="99" h="105">
                  <a:moveTo>
                    <a:pt x="31" y="1"/>
                  </a:moveTo>
                  <a:cubicBezTo>
                    <a:pt x="29" y="8"/>
                    <a:pt x="30" y="10"/>
                    <a:pt x="35" y="13"/>
                  </a:cubicBezTo>
                  <a:cubicBezTo>
                    <a:pt x="38" y="14"/>
                    <a:pt x="43" y="17"/>
                    <a:pt x="54" y="20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7" y="41"/>
                    <a:pt x="97" y="41"/>
                    <a:pt x="97" y="41"/>
                  </a:cubicBezTo>
                  <a:cubicBezTo>
                    <a:pt x="24" y="69"/>
                    <a:pt x="24" y="69"/>
                    <a:pt x="24" y="69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50" y="78"/>
                    <a:pt x="50" y="78"/>
                    <a:pt x="50" y="78"/>
                  </a:cubicBezTo>
                  <a:cubicBezTo>
                    <a:pt x="60" y="82"/>
                    <a:pt x="65" y="83"/>
                    <a:pt x="69" y="84"/>
                  </a:cubicBezTo>
                  <a:cubicBezTo>
                    <a:pt x="74" y="85"/>
                    <a:pt x="77" y="84"/>
                    <a:pt x="80" y="75"/>
                  </a:cubicBezTo>
                  <a:cubicBezTo>
                    <a:pt x="84" y="77"/>
                    <a:pt x="84" y="77"/>
                    <a:pt x="84" y="77"/>
                  </a:cubicBezTo>
                  <a:cubicBezTo>
                    <a:pt x="75" y="105"/>
                    <a:pt x="75" y="105"/>
                    <a:pt x="75" y="105"/>
                  </a:cubicBezTo>
                  <a:cubicBezTo>
                    <a:pt x="71" y="103"/>
                    <a:pt x="71" y="103"/>
                    <a:pt x="71" y="103"/>
                  </a:cubicBezTo>
                  <a:cubicBezTo>
                    <a:pt x="72" y="97"/>
                    <a:pt x="71" y="94"/>
                    <a:pt x="67" y="91"/>
                  </a:cubicBezTo>
                  <a:cubicBezTo>
                    <a:pt x="63" y="90"/>
                    <a:pt x="58" y="87"/>
                    <a:pt x="48" y="84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17" y="73"/>
                    <a:pt x="14" y="73"/>
                    <a:pt x="11" y="74"/>
                  </a:cubicBezTo>
                  <a:cubicBezTo>
                    <a:pt x="8" y="75"/>
                    <a:pt x="6" y="78"/>
                    <a:pt x="4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42" y="22"/>
                    <a:pt x="36" y="21"/>
                    <a:pt x="33" y="20"/>
                  </a:cubicBezTo>
                  <a:cubicBezTo>
                    <a:pt x="27" y="19"/>
                    <a:pt x="25" y="21"/>
                    <a:pt x="21" y="29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13599" y="4375"/>
              <a:ext cx="70" cy="71"/>
            </a:xfrm>
            <a:custGeom>
              <a:avLst/>
              <a:gdLst/>
              <a:ahLst/>
              <a:cxnLst>
                <a:cxn ang="0">
                  <a:pos x="14" y="27"/>
                </a:cxn>
                <a:cxn ang="0">
                  <a:pos x="69" y="12"/>
                </a:cxn>
                <a:cxn ang="0">
                  <a:pos x="85" y="69"/>
                </a:cxn>
                <a:cxn ang="0">
                  <a:pos x="29" y="84"/>
                </a:cxn>
                <a:cxn ang="0">
                  <a:pos x="14" y="27"/>
                </a:cxn>
                <a:cxn ang="0">
                  <a:pos x="17" y="32"/>
                </a:cxn>
                <a:cxn ang="0">
                  <a:pos x="36" y="67"/>
                </a:cxn>
                <a:cxn ang="0">
                  <a:pos x="81" y="65"/>
                </a:cxn>
                <a:cxn ang="0">
                  <a:pos x="62" y="30"/>
                </a:cxn>
                <a:cxn ang="0">
                  <a:pos x="17" y="32"/>
                </a:cxn>
              </a:cxnLst>
              <a:rect l="0" t="0" r="r" b="b"/>
              <a:pathLst>
                <a:path w="96" h="96">
                  <a:moveTo>
                    <a:pt x="14" y="27"/>
                  </a:moveTo>
                  <a:cubicBezTo>
                    <a:pt x="25" y="8"/>
                    <a:pt x="48" y="0"/>
                    <a:pt x="69" y="12"/>
                  </a:cubicBezTo>
                  <a:cubicBezTo>
                    <a:pt x="91" y="25"/>
                    <a:pt x="96" y="49"/>
                    <a:pt x="85" y="69"/>
                  </a:cubicBezTo>
                  <a:cubicBezTo>
                    <a:pt x="73" y="90"/>
                    <a:pt x="49" y="96"/>
                    <a:pt x="29" y="84"/>
                  </a:cubicBezTo>
                  <a:cubicBezTo>
                    <a:pt x="11" y="74"/>
                    <a:pt x="0" y="51"/>
                    <a:pt x="14" y="27"/>
                  </a:cubicBezTo>
                  <a:close/>
                  <a:moveTo>
                    <a:pt x="17" y="32"/>
                  </a:moveTo>
                  <a:cubicBezTo>
                    <a:pt x="11" y="42"/>
                    <a:pt x="18" y="57"/>
                    <a:pt x="36" y="67"/>
                  </a:cubicBezTo>
                  <a:cubicBezTo>
                    <a:pt x="54" y="77"/>
                    <a:pt x="74" y="78"/>
                    <a:pt x="81" y="65"/>
                  </a:cubicBezTo>
                  <a:cubicBezTo>
                    <a:pt x="87" y="55"/>
                    <a:pt x="82" y="41"/>
                    <a:pt x="62" y="30"/>
                  </a:cubicBezTo>
                  <a:cubicBezTo>
                    <a:pt x="42" y="18"/>
                    <a:pt x="24" y="20"/>
                    <a:pt x="17" y="32"/>
                  </a:cubicBez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7"/>
            <p:cNvSpPr>
              <a:spLocks/>
            </p:cNvSpPr>
            <p:nvPr/>
          </p:nvSpPr>
          <p:spPr bwMode="auto">
            <a:xfrm>
              <a:off x="13664" y="4358"/>
              <a:ext cx="17" cy="22"/>
            </a:xfrm>
            <a:custGeom>
              <a:avLst/>
              <a:gdLst/>
              <a:ahLst/>
              <a:cxnLst>
                <a:cxn ang="0">
                  <a:pos x="136" y="41"/>
                </a:cxn>
                <a:cxn ang="0">
                  <a:pos x="29" y="177"/>
                </a:cxn>
                <a:cxn ang="0">
                  <a:pos x="0" y="136"/>
                </a:cxn>
                <a:cxn ang="0">
                  <a:pos x="106" y="0"/>
                </a:cxn>
                <a:cxn ang="0">
                  <a:pos x="136" y="41"/>
                </a:cxn>
              </a:cxnLst>
              <a:rect l="0" t="0" r="r" b="b"/>
              <a:pathLst>
                <a:path w="136" h="177">
                  <a:moveTo>
                    <a:pt x="136" y="41"/>
                  </a:moveTo>
                  <a:lnTo>
                    <a:pt x="29" y="177"/>
                  </a:lnTo>
                  <a:lnTo>
                    <a:pt x="0" y="136"/>
                  </a:lnTo>
                  <a:lnTo>
                    <a:pt x="106" y="0"/>
                  </a:lnTo>
                  <a:lnTo>
                    <a:pt x="136" y="41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6"/>
            <p:cNvSpPr>
              <a:spLocks/>
            </p:cNvSpPr>
            <p:nvPr/>
          </p:nvSpPr>
          <p:spPr bwMode="auto">
            <a:xfrm>
              <a:off x="13663" y="4273"/>
              <a:ext cx="91" cy="92"/>
            </a:xfrm>
            <a:custGeom>
              <a:avLst/>
              <a:gdLst/>
              <a:ahLst/>
              <a:cxnLst>
                <a:cxn ang="0">
                  <a:pos x="99" y="81"/>
                </a:cxn>
                <a:cxn ang="0">
                  <a:pos x="96" y="78"/>
                </a:cxn>
                <a:cxn ang="0">
                  <a:pos x="94" y="62"/>
                </a:cxn>
                <a:cxn ang="0">
                  <a:pos x="62" y="28"/>
                </a:cxn>
                <a:cxn ang="0">
                  <a:pos x="62" y="28"/>
                </a:cxn>
                <a:cxn ang="0">
                  <a:pos x="85" y="92"/>
                </a:cxn>
                <a:cxn ang="0">
                  <a:pos x="83" y="95"/>
                </a:cxn>
                <a:cxn ang="0">
                  <a:pos x="23" y="67"/>
                </a:cxn>
                <a:cxn ang="0">
                  <a:pos x="22" y="67"/>
                </a:cxn>
                <a:cxn ang="0">
                  <a:pos x="43" y="91"/>
                </a:cxn>
                <a:cxn ang="0">
                  <a:pos x="56" y="105"/>
                </a:cxn>
                <a:cxn ang="0">
                  <a:pos x="69" y="103"/>
                </a:cxn>
                <a:cxn ang="0">
                  <a:pos x="72" y="106"/>
                </a:cxn>
                <a:cxn ang="0">
                  <a:pos x="51" y="126"/>
                </a:cxn>
                <a:cxn ang="0">
                  <a:pos x="48" y="123"/>
                </a:cxn>
                <a:cxn ang="0">
                  <a:pos x="50" y="111"/>
                </a:cxn>
                <a:cxn ang="0">
                  <a:pos x="36" y="93"/>
                </a:cxn>
                <a:cxn ang="0">
                  <a:pos x="22" y="74"/>
                </a:cxn>
                <a:cxn ang="0">
                  <a:pos x="3" y="69"/>
                </a:cxn>
                <a:cxn ang="0">
                  <a:pos x="0" y="66"/>
                </a:cxn>
                <a:cxn ang="0">
                  <a:pos x="18" y="49"/>
                </a:cxn>
                <a:cxn ang="0">
                  <a:pos x="71" y="71"/>
                </a:cxn>
                <a:cxn ang="0">
                  <a:pos x="52" y="17"/>
                </a:cxn>
                <a:cxn ang="0">
                  <a:pos x="70" y="0"/>
                </a:cxn>
                <a:cxn ang="0">
                  <a:pos x="73" y="3"/>
                </a:cxn>
                <a:cxn ang="0">
                  <a:pos x="74" y="19"/>
                </a:cxn>
                <a:cxn ang="0">
                  <a:pos x="106" y="51"/>
                </a:cxn>
                <a:cxn ang="0">
                  <a:pos x="122" y="53"/>
                </a:cxn>
                <a:cxn ang="0">
                  <a:pos x="125" y="56"/>
                </a:cxn>
                <a:cxn ang="0">
                  <a:pos x="99" y="81"/>
                </a:cxn>
              </a:cxnLst>
              <a:rect l="0" t="0" r="r" b="b"/>
              <a:pathLst>
                <a:path w="125" h="126">
                  <a:moveTo>
                    <a:pt x="99" y="81"/>
                  </a:moveTo>
                  <a:cubicBezTo>
                    <a:pt x="96" y="78"/>
                    <a:pt x="96" y="78"/>
                    <a:pt x="96" y="78"/>
                  </a:cubicBezTo>
                  <a:cubicBezTo>
                    <a:pt x="102" y="71"/>
                    <a:pt x="102" y="70"/>
                    <a:pt x="94" y="62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85" y="92"/>
                    <a:pt x="85" y="92"/>
                    <a:pt x="85" y="92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49" y="99"/>
                    <a:pt x="53" y="103"/>
                    <a:pt x="56" y="105"/>
                  </a:cubicBezTo>
                  <a:cubicBezTo>
                    <a:pt x="60" y="109"/>
                    <a:pt x="63" y="108"/>
                    <a:pt x="69" y="103"/>
                  </a:cubicBezTo>
                  <a:cubicBezTo>
                    <a:pt x="72" y="106"/>
                    <a:pt x="72" y="106"/>
                    <a:pt x="72" y="106"/>
                  </a:cubicBezTo>
                  <a:cubicBezTo>
                    <a:pt x="51" y="126"/>
                    <a:pt x="51" y="126"/>
                    <a:pt x="51" y="126"/>
                  </a:cubicBezTo>
                  <a:cubicBezTo>
                    <a:pt x="48" y="123"/>
                    <a:pt x="48" y="123"/>
                    <a:pt x="48" y="123"/>
                  </a:cubicBezTo>
                  <a:cubicBezTo>
                    <a:pt x="52" y="118"/>
                    <a:pt x="53" y="115"/>
                    <a:pt x="50" y="111"/>
                  </a:cubicBezTo>
                  <a:cubicBezTo>
                    <a:pt x="48" y="108"/>
                    <a:pt x="44" y="102"/>
                    <a:pt x="36" y="93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13" y="63"/>
                    <a:pt x="11" y="63"/>
                    <a:pt x="3" y="6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8" y="49"/>
                    <a:pt x="18" y="49"/>
                    <a:pt x="18" y="49"/>
                  </a:cubicBezTo>
                  <a:cubicBezTo>
                    <a:pt x="71" y="71"/>
                    <a:pt x="71" y="71"/>
                    <a:pt x="71" y="71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67" y="10"/>
                    <a:pt x="67" y="11"/>
                    <a:pt x="74" y="19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13" y="59"/>
                    <a:pt x="114" y="59"/>
                    <a:pt x="122" y="53"/>
                  </a:cubicBezTo>
                  <a:cubicBezTo>
                    <a:pt x="125" y="56"/>
                    <a:pt x="125" y="56"/>
                    <a:pt x="125" y="56"/>
                  </a:cubicBezTo>
                  <a:lnTo>
                    <a:pt x="99" y="81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5"/>
            <p:cNvSpPr>
              <a:spLocks noEditPoints="1"/>
            </p:cNvSpPr>
            <p:nvPr/>
          </p:nvSpPr>
          <p:spPr bwMode="auto">
            <a:xfrm>
              <a:off x="13755" y="4243"/>
              <a:ext cx="56" cy="66"/>
            </a:xfrm>
            <a:custGeom>
              <a:avLst/>
              <a:gdLst/>
              <a:ahLst/>
              <a:cxnLst>
                <a:cxn ang="0">
                  <a:pos x="48" y="67"/>
                </a:cxn>
                <a:cxn ang="0">
                  <a:pos x="45" y="63"/>
                </a:cxn>
                <a:cxn ang="0">
                  <a:pos x="46" y="54"/>
                </a:cxn>
                <a:cxn ang="0">
                  <a:pos x="35" y="45"/>
                </a:cxn>
                <a:cxn ang="0">
                  <a:pos x="15" y="57"/>
                </a:cxn>
                <a:cxn ang="0">
                  <a:pos x="18" y="70"/>
                </a:cxn>
                <a:cxn ang="0">
                  <a:pos x="29" y="73"/>
                </a:cxn>
                <a:cxn ang="0">
                  <a:pos x="31" y="77"/>
                </a:cxn>
                <a:cxn ang="0">
                  <a:pos x="8" y="91"/>
                </a:cxn>
                <a:cxn ang="0">
                  <a:pos x="6" y="88"/>
                </a:cxn>
                <a:cxn ang="0">
                  <a:pos x="11" y="70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57" y="41"/>
                </a:cxn>
                <a:cxn ang="0">
                  <a:pos x="75" y="45"/>
                </a:cxn>
                <a:cxn ang="0">
                  <a:pos x="77" y="49"/>
                </a:cxn>
                <a:cxn ang="0">
                  <a:pos x="48" y="67"/>
                </a:cxn>
                <a:cxn ang="0">
                  <a:pos x="9" y="23"/>
                </a:cxn>
                <a:cxn ang="0">
                  <a:pos x="8" y="23"/>
                </a:cxn>
                <a:cxn ang="0">
                  <a:pos x="14" y="50"/>
                </a:cxn>
                <a:cxn ang="0">
                  <a:pos x="30" y="40"/>
                </a:cxn>
                <a:cxn ang="0">
                  <a:pos x="9" y="23"/>
                </a:cxn>
              </a:cxnLst>
              <a:rect l="0" t="0" r="r" b="b"/>
              <a:pathLst>
                <a:path w="77" h="91">
                  <a:moveTo>
                    <a:pt x="48" y="67"/>
                  </a:moveTo>
                  <a:cubicBezTo>
                    <a:pt x="45" y="63"/>
                    <a:pt x="45" y="63"/>
                    <a:pt x="45" y="63"/>
                  </a:cubicBezTo>
                  <a:cubicBezTo>
                    <a:pt x="51" y="59"/>
                    <a:pt x="51" y="57"/>
                    <a:pt x="46" y="54"/>
                  </a:cubicBezTo>
                  <a:cubicBezTo>
                    <a:pt x="43" y="51"/>
                    <a:pt x="39" y="48"/>
                    <a:pt x="35" y="4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6" y="61"/>
                    <a:pt x="17" y="65"/>
                    <a:pt x="18" y="70"/>
                  </a:cubicBezTo>
                  <a:cubicBezTo>
                    <a:pt x="20" y="76"/>
                    <a:pt x="21" y="77"/>
                    <a:pt x="29" y="73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8" y="91"/>
                    <a:pt x="8" y="91"/>
                    <a:pt x="8" y="91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12" y="83"/>
                    <a:pt x="13" y="81"/>
                    <a:pt x="11" y="7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2" y="14"/>
                    <a:pt x="39" y="28"/>
                    <a:pt x="57" y="41"/>
                  </a:cubicBezTo>
                  <a:cubicBezTo>
                    <a:pt x="66" y="48"/>
                    <a:pt x="68" y="49"/>
                    <a:pt x="75" y="45"/>
                  </a:cubicBezTo>
                  <a:cubicBezTo>
                    <a:pt x="77" y="49"/>
                    <a:pt x="77" y="49"/>
                    <a:pt x="77" y="49"/>
                  </a:cubicBezTo>
                  <a:lnTo>
                    <a:pt x="48" y="67"/>
                  </a:lnTo>
                  <a:close/>
                  <a:moveTo>
                    <a:pt x="9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10" y="32"/>
                    <a:pt x="12" y="41"/>
                    <a:pt x="14" y="50"/>
                  </a:cubicBezTo>
                  <a:cubicBezTo>
                    <a:pt x="30" y="40"/>
                    <a:pt x="30" y="40"/>
                    <a:pt x="30" y="40"/>
                  </a:cubicBezTo>
                  <a:lnTo>
                    <a:pt x="9" y="23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13791" y="4204"/>
              <a:ext cx="59" cy="70"/>
            </a:xfrm>
            <a:custGeom>
              <a:avLst/>
              <a:gdLst/>
              <a:ahLst/>
              <a:cxnLst>
                <a:cxn ang="0">
                  <a:pos x="69" y="23"/>
                </a:cxn>
                <a:cxn ang="0">
                  <a:pos x="59" y="13"/>
                </a:cxn>
                <a:cxn ang="0">
                  <a:pos x="47" y="15"/>
                </a:cxn>
                <a:cxn ang="0">
                  <a:pos x="42" y="17"/>
                </a:cxn>
                <a:cxn ang="0">
                  <a:pos x="64" y="70"/>
                </a:cxn>
                <a:cxn ang="0">
                  <a:pos x="79" y="76"/>
                </a:cxn>
                <a:cxn ang="0">
                  <a:pos x="81" y="80"/>
                </a:cxn>
                <a:cxn ang="0">
                  <a:pos x="44" y="96"/>
                </a:cxn>
                <a:cxn ang="0">
                  <a:pos x="43" y="92"/>
                </a:cxn>
                <a:cxn ang="0">
                  <a:pos x="49" y="76"/>
                </a:cxn>
                <a:cxn ang="0">
                  <a:pos x="27" y="24"/>
                </a:cxn>
                <a:cxn ang="0">
                  <a:pos x="23" y="25"/>
                </a:cxn>
                <a:cxn ang="0">
                  <a:pos x="11" y="34"/>
                </a:cxn>
                <a:cxn ang="0">
                  <a:pos x="11" y="47"/>
                </a:cxn>
                <a:cxn ang="0">
                  <a:pos x="7" y="48"/>
                </a:cxn>
                <a:cxn ang="0">
                  <a:pos x="0" y="26"/>
                </a:cxn>
                <a:cxn ang="0">
                  <a:pos x="2" y="25"/>
                </a:cxn>
                <a:cxn ang="0">
                  <a:pos x="10" y="25"/>
                </a:cxn>
                <a:cxn ang="0">
                  <a:pos x="55" y="6"/>
                </a:cxn>
                <a:cxn ang="0">
                  <a:pos x="60" y="1"/>
                </a:cxn>
                <a:cxn ang="0">
                  <a:pos x="63" y="0"/>
                </a:cxn>
                <a:cxn ang="0">
                  <a:pos x="73" y="21"/>
                </a:cxn>
                <a:cxn ang="0">
                  <a:pos x="69" y="23"/>
                </a:cxn>
              </a:cxnLst>
              <a:rect l="0" t="0" r="r" b="b"/>
              <a:pathLst>
                <a:path w="81" h="96">
                  <a:moveTo>
                    <a:pt x="69" y="23"/>
                  </a:moveTo>
                  <a:cubicBezTo>
                    <a:pt x="65" y="17"/>
                    <a:pt x="62" y="14"/>
                    <a:pt x="59" y="13"/>
                  </a:cubicBezTo>
                  <a:cubicBezTo>
                    <a:pt x="56" y="12"/>
                    <a:pt x="53" y="13"/>
                    <a:pt x="47" y="15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8" y="80"/>
                    <a:pt x="69" y="80"/>
                    <a:pt x="79" y="76"/>
                  </a:cubicBezTo>
                  <a:cubicBezTo>
                    <a:pt x="81" y="80"/>
                    <a:pt x="81" y="80"/>
                    <a:pt x="81" y="80"/>
                  </a:cubicBezTo>
                  <a:cubicBezTo>
                    <a:pt x="44" y="96"/>
                    <a:pt x="44" y="96"/>
                    <a:pt x="44" y="96"/>
                  </a:cubicBezTo>
                  <a:cubicBezTo>
                    <a:pt x="43" y="92"/>
                    <a:pt x="43" y="92"/>
                    <a:pt x="43" y="92"/>
                  </a:cubicBezTo>
                  <a:cubicBezTo>
                    <a:pt x="52" y="87"/>
                    <a:pt x="53" y="86"/>
                    <a:pt x="49" y="76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4" y="29"/>
                    <a:pt x="12" y="31"/>
                    <a:pt x="11" y="34"/>
                  </a:cubicBezTo>
                  <a:cubicBezTo>
                    <a:pt x="10" y="36"/>
                    <a:pt x="10" y="41"/>
                    <a:pt x="11" y="47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4" y="40"/>
                    <a:pt x="2" y="32"/>
                    <a:pt x="0" y="26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5" y="27"/>
                    <a:pt x="7" y="26"/>
                    <a:pt x="10" y="25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8" y="5"/>
                    <a:pt x="59" y="4"/>
                    <a:pt x="60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5" y="4"/>
                    <a:pt x="69" y="14"/>
                    <a:pt x="73" y="21"/>
                  </a:cubicBezTo>
                  <a:lnTo>
                    <a:pt x="69" y="23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3"/>
            <p:cNvSpPr>
              <a:spLocks/>
            </p:cNvSpPr>
            <p:nvPr/>
          </p:nvSpPr>
          <p:spPr bwMode="auto">
            <a:xfrm>
              <a:off x="13856" y="4190"/>
              <a:ext cx="56" cy="66"/>
            </a:xfrm>
            <a:custGeom>
              <a:avLst/>
              <a:gdLst/>
              <a:ahLst/>
              <a:cxnLst>
                <a:cxn ang="0">
                  <a:pos x="76" y="55"/>
                </a:cxn>
                <a:cxn ang="0">
                  <a:pos x="76" y="76"/>
                </a:cxn>
                <a:cxn ang="0">
                  <a:pos x="16" y="90"/>
                </a:cxn>
                <a:cxn ang="0">
                  <a:pos x="15" y="86"/>
                </a:cxn>
                <a:cxn ang="0">
                  <a:pos x="24" y="72"/>
                </a:cxn>
                <a:cxn ang="0">
                  <a:pos x="13" y="27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55" y="0"/>
                </a:cxn>
                <a:cxn ang="0">
                  <a:pos x="61" y="18"/>
                </a:cxn>
                <a:cxn ang="0">
                  <a:pos x="56" y="19"/>
                </a:cxn>
                <a:cxn ang="0">
                  <a:pos x="49" y="10"/>
                </a:cxn>
                <a:cxn ang="0">
                  <a:pos x="37" y="10"/>
                </a:cxn>
                <a:cxn ang="0">
                  <a:pos x="31" y="12"/>
                </a:cxn>
                <a:cxn ang="0">
                  <a:pos x="27" y="17"/>
                </a:cxn>
                <a:cxn ang="0">
                  <a:pos x="33" y="42"/>
                </a:cxn>
                <a:cxn ang="0">
                  <a:pos x="41" y="40"/>
                </a:cxn>
                <a:cxn ang="0">
                  <a:pos x="52" y="28"/>
                </a:cxn>
                <a:cxn ang="0">
                  <a:pos x="56" y="27"/>
                </a:cxn>
                <a:cxn ang="0">
                  <a:pos x="62" y="51"/>
                </a:cxn>
                <a:cxn ang="0">
                  <a:pos x="58" y="52"/>
                </a:cxn>
                <a:cxn ang="0">
                  <a:pos x="43" y="46"/>
                </a:cxn>
                <a:cxn ang="0">
                  <a:pos x="35" y="48"/>
                </a:cxn>
                <a:cxn ang="0">
                  <a:pos x="40" y="68"/>
                </a:cxn>
                <a:cxn ang="0">
                  <a:pos x="45" y="77"/>
                </a:cxn>
                <a:cxn ang="0">
                  <a:pos x="56" y="76"/>
                </a:cxn>
                <a:cxn ang="0">
                  <a:pos x="68" y="69"/>
                </a:cxn>
                <a:cxn ang="0">
                  <a:pos x="71" y="56"/>
                </a:cxn>
                <a:cxn ang="0">
                  <a:pos x="76" y="55"/>
                </a:cxn>
              </a:cxnLst>
              <a:rect l="0" t="0" r="r" b="b"/>
              <a:pathLst>
                <a:path w="76" h="90">
                  <a:moveTo>
                    <a:pt x="76" y="55"/>
                  </a:moveTo>
                  <a:cubicBezTo>
                    <a:pt x="76" y="61"/>
                    <a:pt x="76" y="72"/>
                    <a:pt x="76" y="76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25" y="83"/>
                    <a:pt x="26" y="82"/>
                    <a:pt x="24" y="72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1" y="17"/>
                    <a:pt x="9" y="16"/>
                    <a:pt x="1" y="18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6" y="2"/>
                    <a:pt x="58" y="10"/>
                    <a:pt x="61" y="18"/>
                  </a:cubicBezTo>
                  <a:cubicBezTo>
                    <a:pt x="56" y="19"/>
                    <a:pt x="56" y="19"/>
                    <a:pt x="56" y="19"/>
                  </a:cubicBezTo>
                  <a:cubicBezTo>
                    <a:pt x="54" y="15"/>
                    <a:pt x="52" y="12"/>
                    <a:pt x="49" y="10"/>
                  </a:cubicBezTo>
                  <a:cubicBezTo>
                    <a:pt x="47" y="9"/>
                    <a:pt x="43" y="9"/>
                    <a:pt x="37" y="10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27" y="13"/>
                    <a:pt x="26" y="13"/>
                    <a:pt x="27" y="17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41" y="40"/>
                    <a:pt x="41" y="40"/>
                    <a:pt x="41" y="40"/>
                  </a:cubicBezTo>
                  <a:cubicBezTo>
                    <a:pt x="51" y="37"/>
                    <a:pt x="52" y="36"/>
                    <a:pt x="52" y="28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4" y="44"/>
                    <a:pt x="53" y="43"/>
                    <a:pt x="43" y="46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74"/>
                    <a:pt x="42" y="76"/>
                    <a:pt x="45" y="77"/>
                  </a:cubicBezTo>
                  <a:cubicBezTo>
                    <a:pt x="47" y="77"/>
                    <a:pt x="51" y="77"/>
                    <a:pt x="56" y="76"/>
                  </a:cubicBezTo>
                  <a:cubicBezTo>
                    <a:pt x="62" y="74"/>
                    <a:pt x="66" y="72"/>
                    <a:pt x="68" y="69"/>
                  </a:cubicBezTo>
                  <a:cubicBezTo>
                    <a:pt x="69" y="66"/>
                    <a:pt x="71" y="61"/>
                    <a:pt x="71" y="56"/>
                  </a:cubicBezTo>
                  <a:lnTo>
                    <a:pt x="76" y="55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2"/>
            <p:cNvSpPr>
              <a:spLocks/>
            </p:cNvSpPr>
            <p:nvPr/>
          </p:nvSpPr>
          <p:spPr bwMode="auto">
            <a:xfrm>
              <a:off x="13921" y="4182"/>
              <a:ext cx="74" cy="61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66" y="76"/>
                </a:cxn>
                <a:cxn ang="0">
                  <a:pos x="75" y="62"/>
                </a:cxn>
                <a:cxn ang="0">
                  <a:pos x="73" y="16"/>
                </a:cxn>
                <a:cxn ang="0">
                  <a:pos x="72" y="16"/>
                </a:cxn>
                <a:cxn ang="0">
                  <a:pos x="49" y="80"/>
                </a:cxn>
                <a:cxn ang="0">
                  <a:pos x="45" y="80"/>
                </a:cxn>
                <a:cxn ang="0">
                  <a:pos x="18" y="20"/>
                </a:cxn>
                <a:cxn ang="0">
                  <a:pos x="17" y="20"/>
                </a:cxn>
                <a:cxn ang="0">
                  <a:pos x="17" y="51"/>
                </a:cxn>
                <a:cxn ang="0">
                  <a:pos x="18" y="71"/>
                </a:cxn>
                <a:cxn ang="0">
                  <a:pos x="29" y="78"/>
                </a:cxn>
                <a:cxn ang="0">
                  <a:pos x="30" y="82"/>
                </a:cxn>
                <a:cxn ang="0">
                  <a:pos x="1" y="83"/>
                </a:cxn>
                <a:cxn ang="0">
                  <a:pos x="0" y="79"/>
                </a:cxn>
                <a:cxn ang="0">
                  <a:pos x="10" y="71"/>
                </a:cxn>
                <a:cxn ang="0">
                  <a:pos x="11" y="49"/>
                </a:cxn>
                <a:cxn ang="0">
                  <a:pos x="12" y="25"/>
                </a:cxn>
                <a:cxn ang="0">
                  <a:pos x="1" y="9"/>
                </a:cxn>
                <a:cxn ang="0">
                  <a:pos x="1" y="5"/>
                </a:cxn>
                <a:cxn ang="0">
                  <a:pos x="26" y="3"/>
                </a:cxn>
                <a:cxn ang="0">
                  <a:pos x="52" y="55"/>
                </a:cxn>
                <a:cxn ang="0">
                  <a:pos x="73" y="1"/>
                </a:cxn>
                <a:cxn ang="0">
                  <a:pos x="97" y="0"/>
                </a:cxn>
                <a:cxn ang="0">
                  <a:pos x="97" y="4"/>
                </a:cxn>
                <a:cxn ang="0">
                  <a:pos x="88" y="17"/>
                </a:cxn>
                <a:cxn ang="0">
                  <a:pos x="91" y="62"/>
                </a:cxn>
                <a:cxn ang="0">
                  <a:pos x="102" y="74"/>
                </a:cxn>
                <a:cxn ang="0">
                  <a:pos x="102" y="78"/>
                </a:cxn>
                <a:cxn ang="0">
                  <a:pos x="66" y="80"/>
                </a:cxn>
              </a:cxnLst>
              <a:rect l="0" t="0" r="r" b="b"/>
              <a:pathLst>
                <a:path w="102" h="83">
                  <a:moveTo>
                    <a:pt x="66" y="80"/>
                  </a:moveTo>
                  <a:cubicBezTo>
                    <a:pt x="66" y="76"/>
                    <a:pt x="66" y="76"/>
                    <a:pt x="66" y="76"/>
                  </a:cubicBezTo>
                  <a:cubicBezTo>
                    <a:pt x="75" y="74"/>
                    <a:pt x="76" y="74"/>
                    <a:pt x="75" y="62"/>
                  </a:cubicBezTo>
                  <a:cubicBezTo>
                    <a:pt x="73" y="16"/>
                    <a:pt x="73" y="16"/>
                    <a:pt x="73" y="16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61"/>
                    <a:pt x="17" y="67"/>
                    <a:pt x="18" y="71"/>
                  </a:cubicBezTo>
                  <a:cubicBezTo>
                    <a:pt x="19" y="76"/>
                    <a:pt x="21" y="77"/>
                    <a:pt x="29" y="78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7" y="78"/>
                    <a:pt x="9" y="76"/>
                    <a:pt x="10" y="71"/>
                  </a:cubicBezTo>
                  <a:cubicBezTo>
                    <a:pt x="10" y="68"/>
                    <a:pt x="11" y="61"/>
                    <a:pt x="11" y="49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2" y="11"/>
                    <a:pt x="12" y="9"/>
                    <a:pt x="1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7" y="4"/>
                    <a:pt x="97" y="4"/>
                    <a:pt x="97" y="4"/>
                  </a:cubicBezTo>
                  <a:cubicBezTo>
                    <a:pt x="88" y="6"/>
                    <a:pt x="87" y="7"/>
                    <a:pt x="88" y="17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2" y="73"/>
                    <a:pt x="93" y="74"/>
                    <a:pt x="102" y="74"/>
                  </a:cubicBezTo>
                  <a:cubicBezTo>
                    <a:pt x="102" y="78"/>
                    <a:pt x="102" y="78"/>
                    <a:pt x="102" y="78"/>
                  </a:cubicBezTo>
                  <a:lnTo>
                    <a:pt x="66" y="8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1"/>
            <p:cNvSpPr>
              <a:spLocks noEditPoints="1"/>
            </p:cNvSpPr>
            <p:nvPr/>
          </p:nvSpPr>
          <p:spPr bwMode="auto">
            <a:xfrm>
              <a:off x="14003" y="4188"/>
              <a:ext cx="60" cy="62"/>
            </a:xfrm>
            <a:custGeom>
              <a:avLst/>
              <a:gdLst/>
              <a:ahLst/>
              <a:cxnLst>
                <a:cxn ang="0">
                  <a:pos x="46" y="79"/>
                </a:cxn>
                <a:cxn ang="0">
                  <a:pos x="47" y="75"/>
                </a:cxn>
                <a:cxn ang="0">
                  <a:pos x="53" y="68"/>
                </a:cxn>
                <a:cxn ang="0">
                  <a:pos x="51" y="54"/>
                </a:cxn>
                <a:cxn ang="0">
                  <a:pos x="28" y="50"/>
                </a:cxn>
                <a:cxn ang="0">
                  <a:pos x="22" y="62"/>
                </a:cxn>
                <a:cxn ang="0">
                  <a:pos x="28" y="72"/>
                </a:cxn>
                <a:cxn ang="0">
                  <a:pos x="27" y="76"/>
                </a:cxn>
                <a:cxn ang="0">
                  <a:pos x="0" y="72"/>
                </a:cxn>
                <a:cxn ang="0">
                  <a:pos x="1" y="68"/>
                </a:cxn>
                <a:cxn ang="0">
                  <a:pos x="16" y="58"/>
                </a:cxn>
                <a:cxn ang="0">
                  <a:pos x="50" y="0"/>
                </a:cxn>
                <a:cxn ang="0">
                  <a:pos x="57" y="0"/>
                </a:cxn>
                <a:cxn ang="0">
                  <a:pos x="70" y="65"/>
                </a:cxn>
                <a:cxn ang="0">
                  <a:pos x="81" y="80"/>
                </a:cxn>
                <a:cxn ang="0">
                  <a:pos x="80" y="85"/>
                </a:cxn>
                <a:cxn ang="0">
                  <a:pos x="46" y="79"/>
                </a:cxn>
                <a:cxn ang="0">
                  <a:pos x="45" y="20"/>
                </a:cxn>
                <a:cxn ang="0">
                  <a:pos x="44" y="20"/>
                </a:cxn>
                <a:cxn ang="0">
                  <a:pos x="31" y="44"/>
                </a:cxn>
                <a:cxn ang="0">
                  <a:pos x="50" y="47"/>
                </a:cxn>
                <a:cxn ang="0">
                  <a:pos x="45" y="20"/>
                </a:cxn>
              </a:cxnLst>
              <a:rect l="0" t="0" r="r" b="b"/>
              <a:pathLst>
                <a:path w="81" h="85">
                  <a:moveTo>
                    <a:pt x="46" y="79"/>
                  </a:moveTo>
                  <a:cubicBezTo>
                    <a:pt x="47" y="75"/>
                    <a:pt x="47" y="75"/>
                    <a:pt x="47" y="75"/>
                  </a:cubicBezTo>
                  <a:cubicBezTo>
                    <a:pt x="54" y="75"/>
                    <a:pt x="55" y="74"/>
                    <a:pt x="53" y="68"/>
                  </a:cubicBezTo>
                  <a:cubicBezTo>
                    <a:pt x="53" y="64"/>
                    <a:pt x="52" y="59"/>
                    <a:pt x="51" y="54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6" y="54"/>
                    <a:pt x="24" y="58"/>
                    <a:pt x="22" y="62"/>
                  </a:cubicBezTo>
                  <a:cubicBezTo>
                    <a:pt x="19" y="68"/>
                    <a:pt x="19" y="70"/>
                    <a:pt x="28" y="72"/>
                  </a:cubicBezTo>
                  <a:cubicBezTo>
                    <a:pt x="27" y="76"/>
                    <a:pt x="27" y="76"/>
                    <a:pt x="27" y="7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9" y="68"/>
                    <a:pt x="11" y="67"/>
                    <a:pt x="16" y="5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1" y="22"/>
                    <a:pt x="65" y="44"/>
                    <a:pt x="70" y="65"/>
                  </a:cubicBezTo>
                  <a:cubicBezTo>
                    <a:pt x="72" y="76"/>
                    <a:pt x="73" y="78"/>
                    <a:pt x="81" y="80"/>
                  </a:cubicBezTo>
                  <a:cubicBezTo>
                    <a:pt x="80" y="85"/>
                    <a:pt x="80" y="85"/>
                    <a:pt x="80" y="85"/>
                  </a:cubicBezTo>
                  <a:lnTo>
                    <a:pt x="46" y="79"/>
                  </a:lnTo>
                  <a:close/>
                  <a:moveTo>
                    <a:pt x="45" y="20"/>
                  </a:moveTo>
                  <a:cubicBezTo>
                    <a:pt x="44" y="20"/>
                    <a:pt x="44" y="20"/>
                    <a:pt x="44" y="20"/>
                  </a:cubicBezTo>
                  <a:cubicBezTo>
                    <a:pt x="40" y="28"/>
                    <a:pt x="35" y="36"/>
                    <a:pt x="31" y="44"/>
                  </a:cubicBezTo>
                  <a:cubicBezTo>
                    <a:pt x="50" y="47"/>
                    <a:pt x="50" y="47"/>
                    <a:pt x="50" y="47"/>
                  </a:cubicBezTo>
                  <a:lnTo>
                    <a:pt x="45" y="2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14075" y="4194"/>
              <a:ext cx="55" cy="68"/>
            </a:xfrm>
            <a:custGeom>
              <a:avLst/>
              <a:gdLst/>
              <a:ahLst/>
              <a:cxnLst>
                <a:cxn ang="0">
                  <a:pos x="66" y="43"/>
                </a:cxn>
                <a:cxn ang="0">
                  <a:pos x="65" y="29"/>
                </a:cxn>
                <a:cxn ang="0">
                  <a:pos x="54" y="23"/>
                </a:cxn>
                <a:cxn ang="0">
                  <a:pos x="49" y="21"/>
                </a:cxn>
                <a:cxn ang="0">
                  <a:pos x="31" y="75"/>
                </a:cxn>
                <a:cxn ang="0">
                  <a:pos x="39" y="90"/>
                </a:cxn>
                <a:cxn ang="0">
                  <a:pos x="37" y="94"/>
                </a:cxn>
                <a:cxn ang="0">
                  <a:pos x="0" y="82"/>
                </a:cxn>
                <a:cxn ang="0">
                  <a:pos x="1" y="78"/>
                </a:cxn>
                <a:cxn ang="0">
                  <a:pos x="16" y="70"/>
                </a:cxn>
                <a:cxn ang="0">
                  <a:pos x="33" y="16"/>
                </a:cxn>
                <a:cxn ang="0">
                  <a:pos x="29" y="15"/>
                </a:cxn>
                <a:cxn ang="0">
                  <a:pos x="15" y="14"/>
                </a:cxn>
                <a:cxn ang="0">
                  <a:pos x="6" y="24"/>
                </a:cxn>
                <a:cxn ang="0">
                  <a:pos x="2" y="22"/>
                </a:cxn>
                <a:cxn ang="0">
                  <a:pos x="11" y="0"/>
                </a:cxn>
                <a:cxn ang="0">
                  <a:pos x="14" y="1"/>
                </a:cxn>
                <a:cxn ang="0">
                  <a:pos x="19" y="6"/>
                </a:cxn>
                <a:cxn ang="0">
                  <a:pos x="66" y="21"/>
                </a:cxn>
                <a:cxn ang="0">
                  <a:pos x="73" y="20"/>
                </a:cxn>
                <a:cxn ang="0">
                  <a:pos x="76" y="21"/>
                </a:cxn>
                <a:cxn ang="0">
                  <a:pos x="70" y="44"/>
                </a:cxn>
                <a:cxn ang="0">
                  <a:pos x="66" y="43"/>
                </a:cxn>
              </a:cxnLst>
              <a:rect l="0" t="0" r="r" b="b"/>
              <a:pathLst>
                <a:path w="76" h="94">
                  <a:moveTo>
                    <a:pt x="66" y="43"/>
                  </a:moveTo>
                  <a:cubicBezTo>
                    <a:pt x="66" y="36"/>
                    <a:pt x="66" y="32"/>
                    <a:pt x="65" y="29"/>
                  </a:cubicBezTo>
                  <a:cubicBezTo>
                    <a:pt x="63" y="27"/>
                    <a:pt x="61" y="25"/>
                    <a:pt x="54" y="23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31" y="75"/>
                    <a:pt x="31" y="75"/>
                    <a:pt x="31" y="75"/>
                  </a:cubicBezTo>
                  <a:cubicBezTo>
                    <a:pt x="28" y="85"/>
                    <a:pt x="29" y="86"/>
                    <a:pt x="39" y="90"/>
                  </a:cubicBezTo>
                  <a:cubicBezTo>
                    <a:pt x="37" y="94"/>
                    <a:pt x="37" y="94"/>
                    <a:pt x="37" y="94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1" y="81"/>
                    <a:pt x="12" y="80"/>
                    <a:pt x="16" y="70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0" y="12"/>
                    <a:pt x="17" y="12"/>
                    <a:pt x="15" y="14"/>
                  </a:cubicBezTo>
                  <a:cubicBezTo>
                    <a:pt x="13" y="15"/>
                    <a:pt x="10" y="18"/>
                    <a:pt x="6" y="24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5" y="14"/>
                    <a:pt x="9" y="6"/>
                    <a:pt x="11" y="0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4"/>
                    <a:pt x="16" y="5"/>
                    <a:pt x="19" y="6"/>
                  </a:cubicBezTo>
                  <a:cubicBezTo>
                    <a:pt x="66" y="21"/>
                    <a:pt x="66" y="21"/>
                    <a:pt x="66" y="21"/>
                  </a:cubicBezTo>
                  <a:cubicBezTo>
                    <a:pt x="69" y="22"/>
                    <a:pt x="71" y="22"/>
                    <a:pt x="73" y="20"/>
                  </a:cubicBezTo>
                  <a:cubicBezTo>
                    <a:pt x="76" y="21"/>
                    <a:pt x="76" y="21"/>
                    <a:pt x="76" y="21"/>
                  </a:cubicBezTo>
                  <a:cubicBezTo>
                    <a:pt x="74" y="26"/>
                    <a:pt x="72" y="36"/>
                    <a:pt x="70" y="44"/>
                  </a:cubicBezTo>
                  <a:lnTo>
                    <a:pt x="66" y="43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9"/>
            <p:cNvSpPr>
              <a:spLocks/>
            </p:cNvSpPr>
            <p:nvPr/>
          </p:nvSpPr>
          <p:spPr bwMode="auto">
            <a:xfrm>
              <a:off x="14120" y="4219"/>
              <a:ext cx="49" cy="62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2" y="67"/>
                </a:cxn>
                <a:cxn ang="0">
                  <a:pos x="16" y="60"/>
                </a:cxn>
                <a:cxn ang="0">
                  <a:pos x="36" y="19"/>
                </a:cxn>
                <a:cxn ang="0">
                  <a:pos x="32" y="4"/>
                </a:cxn>
                <a:cxn ang="0">
                  <a:pos x="34" y="0"/>
                </a:cxn>
                <a:cxn ang="0">
                  <a:pos x="67" y="15"/>
                </a:cxn>
                <a:cxn ang="0">
                  <a:pos x="65" y="19"/>
                </a:cxn>
                <a:cxn ang="0">
                  <a:pos x="51" y="26"/>
                </a:cxn>
                <a:cxn ang="0">
                  <a:pos x="31" y="67"/>
                </a:cxn>
                <a:cxn ang="0">
                  <a:pos x="35" y="82"/>
                </a:cxn>
                <a:cxn ang="0">
                  <a:pos x="33" y="86"/>
                </a:cxn>
                <a:cxn ang="0">
                  <a:pos x="0" y="71"/>
                </a:cxn>
              </a:cxnLst>
              <a:rect l="0" t="0" r="r" b="b"/>
              <a:pathLst>
                <a:path w="67" h="86">
                  <a:moveTo>
                    <a:pt x="0" y="71"/>
                  </a:moveTo>
                  <a:cubicBezTo>
                    <a:pt x="2" y="67"/>
                    <a:pt x="2" y="67"/>
                    <a:pt x="2" y="67"/>
                  </a:cubicBezTo>
                  <a:cubicBezTo>
                    <a:pt x="11" y="70"/>
                    <a:pt x="12" y="70"/>
                    <a:pt x="16" y="60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41" y="9"/>
                    <a:pt x="40" y="8"/>
                    <a:pt x="32" y="4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65" y="19"/>
                    <a:pt x="65" y="19"/>
                    <a:pt x="65" y="19"/>
                  </a:cubicBezTo>
                  <a:cubicBezTo>
                    <a:pt x="57" y="16"/>
                    <a:pt x="55" y="16"/>
                    <a:pt x="51" y="26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27" y="76"/>
                    <a:pt x="27" y="78"/>
                    <a:pt x="35" y="82"/>
                  </a:cubicBezTo>
                  <a:cubicBezTo>
                    <a:pt x="33" y="86"/>
                    <a:pt x="33" y="86"/>
                    <a:pt x="33" y="86"/>
                  </a:cubicBezTo>
                  <a:lnTo>
                    <a:pt x="0" y="71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8"/>
            <p:cNvSpPr>
              <a:spLocks noEditPoints="1"/>
            </p:cNvSpPr>
            <p:nvPr/>
          </p:nvSpPr>
          <p:spPr bwMode="auto">
            <a:xfrm>
              <a:off x="14160" y="4234"/>
              <a:ext cx="71" cy="78"/>
            </a:xfrm>
            <a:custGeom>
              <a:avLst/>
              <a:gdLst/>
              <a:ahLst/>
              <a:cxnLst>
                <a:cxn ang="0">
                  <a:pos x="63" y="94"/>
                </a:cxn>
                <a:cxn ang="0">
                  <a:pos x="47" y="106"/>
                </a:cxn>
                <a:cxn ang="0">
                  <a:pos x="27" y="97"/>
                </a:cxn>
                <a:cxn ang="0">
                  <a:pos x="10" y="38"/>
                </a:cxn>
                <a:cxn ang="0">
                  <a:pos x="74" y="29"/>
                </a:cxn>
                <a:cxn ang="0">
                  <a:pos x="90" y="44"/>
                </a:cxn>
                <a:cxn ang="0">
                  <a:pos x="82" y="62"/>
                </a:cxn>
                <a:cxn ang="0">
                  <a:pos x="77" y="60"/>
                </a:cxn>
                <a:cxn ang="0">
                  <a:pos x="69" y="32"/>
                </a:cxn>
                <a:cxn ang="0">
                  <a:pos x="27" y="46"/>
                </a:cxn>
                <a:cxn ang="0">
                  <a:pos x="31" y="93"/>
                </a:cxn>
                <a:cxn ang="0">
                  <a:pos x="61" y="90"/>
                </a:cxn>
                <a:cxn ang="0">
                  <a:pos x="63" y="94"/>
                </a:cxn>
                <a:cxn ang="0">
                  <a:pos x="95" y="21"/>
                </a:cxn>
                <a:cxn ang="0">
                  <a:pos x="74" y="25"/>
                </a:cxn>
                <a:cxn ang="0">
                  <a:pos x="71" y="23"/>
                </a:cxn>
                <a:cxn ang="0">
                  <a:pos x="66" y="2"/>
                </a:cxn>
                <a:cxn ang="0">
                  <a:pos x="69" y="0"/>
                </a:cxn>
                <a:cxn ang="0">
                  <a:pos x="78" y="15"/>
                </a:cxn>
                <a:cxn ang="0">
                  <a:pos x="96" y="18"/>
                </a:cxn>
                <a:cxn ang="0">
                  <a:pos x="95" y="21"/>
                </a:cxn>
              </a:cxnLst>
              <a:rect l="0" t="0" r="r" b="b"/>
              <a:pathLst>
                <a:path w="96" h="106">
                  <a:moveTo>
                    <a:pt x="63" y="94"/>
                  </a:moveTo>
                  <a:cubicBezTo>
                    <a:pt x="59" y="98"/>
                    <a:pt x="51" y="104"/>
                    <a:pt x="47" y="106"/>
                  </a:cubicBezTo>
                  <a:cubicBezTo>
                    <a:pt x="44" y="105"/>
                    <a:pt x="33" y="101"/>
                    <a:pt x="27" y="97"/>
                  </a:cubicBezTo>
                  <a:cubicBezTo>
                    <a:pt x="0" y="79"/>
                    <a:pt x="0" y="54"/>
                    <a:pt x="10" y="38"/>
                  </a:cubicBezTo>
                  <a:cubicBezTo>
                    <a:pt x="24" y="17"/>
                    <a:pt x="49" y="13"/>
                    <a:pt x="74" y="29"/>
                  </a:cubicBezTo>
                  <a:cubicBezTo>
                    <a:pt x="82" y="35"/>
                    <a:pt x="88" y="42"/>
                    <a:pt x="90" y="44"/>
                  </a:cubicBezTo>
                  <a:cubicBezTo>
                    <a:pt x="87" y="50"/>
                    <a:pt x="85" y="55"/>
                    <a:pt x="82" y="62"/>
                  </a:cubicBezTo>
                  <a:cubicBezTo>
                    <a:pt x="77" y="60"/>
                    <a:pt x="77" y="60"/>
                    <a:pt x="77" y="60"/>
                  </a:cubicBezTo>
                  <a:cubicBezTo>
                    <a:pt x="82" y="46"/>
                    <a:pt x="77" y="38"/>
                    <a:pt x="69" y="32"/>
                  </a:cubicBezTo>
                  <a:cubicBezTo>
                    <a:pt x="54" y="23"/>
                    <a:pt x="37" y="31"/>
                    <a:pt x="27" y="46"/>
                  </a:cubicBezTo>
                  <a:cubicBezTo>
                    <a:pt x="15" y="65"/>
                    <a:pt x="17" y="84"/>
                    <a:pt x="31" y="93"/>
                  </a:cubicBezTo>
                  <a:cubicBezTo>
                    <a:pt x="39" y="98"/>
                    <a:pt x="49" y="97"/>
                    <a:pt x="61" y="90"/>
                  </a:cubicBezTo>
                  <a:lnTo>
                    <a:pt x="63" y="94"/>
                  </a:lnTo>
                  <a:close/>
                  <a:moveTo>
                    <a:pt x="95" y="21"/>
                  </a:moveTo>
                  <a:cubicBezTo>
                    <a:pt x="89" y="22"/>
                    <a:pt x="80" y="24"/>
                    <a:pt x="74" y="25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0" y="16"/>
                    <a:pt x="68" y="8"/>
                    <a:pt x="66" y="2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2" y="5"/>
                    <a:pt x="75" y="10"/>
                    <a:pt x="78" y="15"/>
                  </a:cubicBezTo>
                  <a:cubicBezTo>
                    <a:pt x="84" y="16"/>
                    <a:pt x="90" y="17"/>
                    <a:pt x="96" y="18"/>
                  </a:cubicBezTo>
                  <a:lnTo>
                    <a:pt x="95" y="21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auto">
            <a:xfrm>
              <a:off x="14205" y="4279"/>
              <a:ext cx="81" cy="82"/>
            </a:xfrm>
            <a:custGeom>
              <a:avLst/>
              <a:gdLst/>
              <a:ahLst/>
              <a:cxnLst>
                <a:cxn ang="0">
                  <a:pos x="40" y="96"/>
                </a:cxn>
                <a:cxn ang="0">
                  <a:pos x="46" y="55"/>
                </a:cxn>
                <a:cxn ang="0">
                  <a:pos x="45" y="48"/>
                </a:cxn>
                <a:cxn ang="0">
                  <a:pos x="30" y="63"/>
                </a:cxn>
                <a:cxn ang="0">
                  <a:pos x="29" y="79"/>
                </a:cxn>
                <a:cxn ang="0">
                  <a:pos x="26" y="82"/>
                </a:cxn>
                <a:cxn ang="0">
                  <a:pos x="0" y="57"/>
                </a:cxn>
                <a:cxn ang="0">
                  <a:pos x="3" y="54"/>
                </a:cxn>
                <a:cxn ang="0">
                  <a:pos x="18" y="53"/>
                </a:cxn>
                <a:cxn ang="0">
                  <a:pos x="50" y="19"/>
                </a:cxn>
                <a:cxn ang="0">
                  <a:pos x="51" y="3"/>
                </a:cxn>
                <a:cxn ang="0">
                  <a:pos x="54" y="0"/>
                </a:cxn>
                <a:cxn ang="0">
                  <a:pos x="80" y="25"/>
                </a:cxn>
                <a:cxn ang="0">
                  <a:pos x="77" y="28"/>
                </a:cxn>
                <a:cxn ang="0">
                  <a:pos x="62" y="30"/>
                </a:cxn>
                <a:cxn ang="0">
                  <a:pos x="47" y="45"/>
                </a:cxn>
                <a:cxn ang="0">
                  <a:pos x="59" y="46"/>
                </a:cxn>
                <a:cxn ang="0">
                  <a:pos x="84" y="44"/>
                </a:cxn>
                <a:cxn ang="0">
                  <a:pos x="86" y="37"/>
                </a:cxn>
                <a:cxn ang="0">
                  <a:pos x="85" y="36"/>
                </a:cxn>
                <a:cxn ang="0">
                  <a:pos x="88" y="32"/>
                </a:cxn>
                <a:cxn ang="0">
                  <a:pos x="111" y="54"/>
                </a:cxn>
                <a:cxn ang="0">
                  <a:pos x="108" y="57"/>
                </a:cxn>
                <a:cxn ang="0">
                  <a:pos x="88" y="50"/>
                </a:cxn>
                <a:cxn ang="0">
                  <a:pos x="63" y="51"/>
                </a:cxn>
                <a:cxn ang="0">
                  <a:pos x="58" y="94"/>
                </a:cxn>
                <a:cxn ang="0">
                  <a:pos x="61" y="109"/>
                </a:cxn>
                <a:cxn ang="0">
                  <a:pos x="58" y="112"/>
                </a:cxn>
                <a:cxn ang="0">
                  <a:pos x="40" y="96"/>
                </a:cxn>
              </a:cxnLst>
              <a:rect l="0" t="0" r="r" b="b"/>
              <a:pathLst>
                <a:path w="111" h="112">
                  <a:moveTo>
                    <a:pt x="40" y="96"/>
                  </a:moveTo>
                  <a:cubicBezTo>
                    <a:pt x="41" y="87"/>
                    <a:pt x="44" y="70"/>
                    <a:pt x="46" y="55"/>
                  </a:cubicBezTo>
                  <a:cubicBezTo>
                    <a:pt x="47" y="50"/>
                    <a:pt x="46" y="49"/>
                    <a:pt x="45" y="48"/>
                  </a:cubicBezTo>
                  <a:cubicBezTo>
                    <a:pt x="30" y="63"/>
                    <a:pt x="30" y="63"/>
                    <a:pt x="30" y="63"/>
                  </a:cubicBezTo>
                  <a:cubicBezTo>
                    <a:pt x="23" y="71"/>
                    <a:pt x="23" y="72"/>
                    <a:pt x="29" y="79"/>
                  </a:cubicBezTo>
                  <a:cubicBezTo>
                    <a:pt x="26" y="82"/>
                    <a:pt x="26" y="82"/>
                    <a:pt x="26" y="82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10" y="60"/>
                    <a:pt x="11" y="60"/>
                    <a:pt x="18" y="53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57" y="12"/>
                    <a:pt x="57" y="10"/>
                    <a:pt x="51" y="3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0" y="22"/>
                    <a:pt x="69" y="22"/>
                    <a:pt x="62" y="30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50" y="46"/>
                    <a:pt x="53" y="47"/>
                    <a:pt x="59" y="46"/>
                  </a:cubicBezTo>
                  <a:cubicBezTo>
                    <a:pt x="70" y="46"/>
                    <a:pt x="78" y="45"/>
                    <a:pt x="84" y="44"/>
                  </a:cubicBezTo>
                  <a:cubicBezTo>
                    <a:pt x="89" y="43"/>
                    <a:pt x="90" y="42"/>
                    <a:pt x="86" y="37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8" y="32"/>
                    <a:pt x="88" y="32"/>
                    <a:pt x="88" y="32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08" y="57"/>
                    <a:pt x="108" y="57"/>
                    <a:pt x="108" y="57"/>
                  </a:cubicBezTo>
                  <a:cubicBezTo>
                    <a:pt x="102" y="52"/>
                    <a:pt x="97" y="50"/>
                    <a:pt x="88" y="50"/>
                  </a:cubicBezTo>
                  <a:cubicBezTo>
                    <a:pt x="78" y="50"/>
                    <a:pt x="71" y="51"/>
                    <a:pt x="63" y="51"/>
                  </a:cubicBezTo>
                  <a:cubicBezTo>
                    <a:pt x="61" y="65"/>
                    <a:pt x="59" y="80"/>
                    <a:pt x="58" y="94"/>
                  </a:cubicBezTo>
                  <a:cubicBezTo>
                    <a:pt x="57" y="102"/>
                    <a:pt x="58" y="105"/>
                    <a:pt x="61" y="109"/>
                  </a:cubicBezTo>
                  <a:cubicBezTo>
                    <a:pt x="58" y="112"/>
                    <a:pt x="58" y="112"/>
                    <a:pt x="58" y="112"/>
                  </a:cubicBezTo>
                  <a:lnTo>
                    <a:pt x="40" y="96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14251" y="4331"/>
              <a:ext cx="62" cy="56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3" y="46"/>
                </a:cxn>
                <a:cxn ang="0">
                  <a:pos x="19" y="47"/>
                </a:cxn>
                <a:cxn ang="0">
                  <a:pos x="55" y="18"/>
                </a:cxn>
                <a:cxn ang="0">
                  <a:pos x="58" y="3"/>
                </a:cxn>
                <a:cxn ang="0">
                  <a:pos x="61" y="0"/>
                </a:cxn>
                <a:cxn ang="0">
                  <a:pos x="84" y="28"/>
                </a:cxn>
                <a:cxn ang="0">
                  <a:pos x="81" y="31"/>
                </a:cxn>
                <a:cxn ang="0">
                  <a:pos x="65" y="31"/>
                </a:cxn>
                <a:cxn ang="0">
                  <a:pos x="29" y="59"/>
                </a:cxn>
                <a:cxn ang="0">
                  <a:pos x="26" y="75"/>
                </a:cxn>
                <a:cxn ang="0">
                  <a:pos x="23" y="77"/>
                </a:cxn>
                <a:cxn ang="0">
                  <a:pos x="0" y="49"/>
                </a:cxn>
              </a:cxnLst>
              <a:rect l="0" t="0" r="r" b="b"/>
              <a:pathLst>
                <a:path w="84" h="77">
                  <a:moveTo>
                    <a:pt x="0" y="49"/>
                  </a:moveTo>
                  <a:cubicBezTo>
                    <a:pt x="3" y="46"/>
                    <a:pt x="3" y="46"/>
                    <a:pt x="3" y="46"/>
                  </a:cubicBezTo>
                  <a:cubicBezTo>
                    <a:pt x="10" y="53"/>
                    <a:pt x="11" y="53"/>
                    <a:pt x="19" y="47"/>
                  </a:cubicBezTo>
                  <a:cubicBezTo>
                    <a:pt x="55" y="18"/>
                    <a:pt x="55" y="18"/>
                    <a:pt x="55" y="18"/>
                  </a:cubicBezTo>
                  <a:cubicBezTo>
                    <a:pt x="63" y="12"/>
                    <a:pt x="63" y="10"/>
                    <a:pt x="58" y="3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74" y="25"/>
                    <a:pt x="73" y="24"/>
                    <a:pt x="65" y="31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1" y="66"/>
                    <a:pt x="21" y="67"/>
                    <a:pt x="26" y="75"/>
                  </a:cubicBezTo>
                  <a:cubicBezTo>
                    <a:pt x="23" y="77"/>
                    <a:pt x="23" y="77"/>
                    <a:pt x="23" y="77"/>
                  </a:cubicBezTo>
                  <a:lnTo>
                    <a:pt x="0" y="49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14286" y="4385"/>
              <a:ext cx="70" cy="53"/>
            </a:xfrm>
            <a:custGeom>
              <a:avLst/>
              <a:gdLst/>
              <a:ahLst/>
              <a:cxnLst>
                <a:cxn ang="0">
                  <a:pos x="78" y="57"/>
                </a:cxn>
                <a:cxn ang="0">
                  <a:pos x="84" y="48"/>
                </a:cxn>
                <a:cxn ang="0">
                  <a:pos x="82" y="35"/>
                </a:cxn>
                <a:cxn ang="0">
                  <a:pos x="79" y="30"/>
                </a:cxn>
                <a:cxn ang="0">
                  <a:pos x="73" y="28"/>
                </a:cxn>
                <a:cxn ang="0">
                  <a:pos x="49" y="41"/>
                </a:cxn>
                <a:cxn ang="0">
                  <a:pos x="54" y="49"/>
                </a:cxn>
                <a:cxn ang="0">
                  <a:pos x="68" y="57"/>
                </a:cxn>
                <a:cxn ang="0">
                  <a:pos x="70" y="61"/>
                </a:cxn>
                <a:cxn ang="0">
                  <a:pos x="49" y="72"/>
                </a:cxn>
                <a:cxn ang="0">
                  <a:pos x="47" y="68"/>
                </a:cxn>
                <a:cxn ang="0">
                  <a:pos x="49" y="52"/>
                </a:cxn>
                <a:cxn ang="0">
                  <a:pos x="44" y="44"/>
                </a:cxn>
                <a:cxn ang="0">
                  <a:pos x="27" y="53"/>
                </a:cxn>
                <a:cxn ang="0">
                  <a:pos x="21" y="69"/>
                </a:cxn>
                <a:cxn ang="0">
                  <a:pos x="17" y="71"/>
                </a:cxn>
                <a:cxn ang="0">
                  <a:pos x="0" y="38"/>
                </a:cxn>
                <a:cxn ang="0">
                  <a:pos x="3" y="36"/>
                </a:cxn>
                <a:cxn ang="0">
                  <a:pos x="19" y="38"/>
                </a:cxn>
                <a:cxn ang="0">
                  <a:pos x="59" y="17"/>
                </a:cxn>
                <a:cxn ang="0">
                  <a:pos x="65" y="2"/>
                </a:cxn>
                <a:cxn ang="0">
                  <a:pos x="69" y="0"/>
                </a:cxn>
                <a:cxn ang="0">
                  <a:pos x="96" y="51"/>
                </a:cxn>
                <a:cxn ang="0">
                  <a:pos x="80" y="61"/>
                </a:cxn>
                <a:cxn ang="0">
                  <a:pos x="78" y="57"/>
                </a:cxn>
              </a:cxnLst>
              <a:rect l="0" t="0" r="r" b="b"/>
              <a:pathLst>
                <a:path w="96" h="72">
                  <a:moveTo>
                    <a:pt x="78" y="57"/>
                  </a:moveTo>
                  <a:cubicBezTo>
                    <a:pt x="81" y="54"/>
                    <a:pt x="83" y="51"/>
                    <a:pt x="84" y="48"/>
                  </a:cubicBezTo>
                  <a:cubicBezTo>
                    <a:pt x="86" y="45"/>
                    <a:pt x="85" y="41"/>
                    <a:pt x="82" y="35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77" y="26"/>
                    <a:pt x="76" y="26"/>
                    <a:pt x="73" y="28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9" y="59"/>
                    <a:pt x="61" y="59"/>
                    <a:pt x="68" y="57"/>
                  </a:cubicBezTo>
                  <a:cubicBezTo>
                    <a:pt x="70" y="61"/>
                    <a:pt x="70" y="61"/>
                    <a:pt x="70" y="61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47" y="68"/>
                    <a:pt x="47" y="68"/>
                    <a:pt x="47" y="68"/>
                  </a:cubicBezTo>
                  <a:cubicBezTo>
                    <a:pt x="53" y="63"/>
                    <a:pt x="54" y="62"/>
                    <a:pt x="49" y="52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17" y="58"/>
                    <a:pt x="17" y="59"/>
                    <a:pt x="21" y="69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8" y="43"/>
                    <a:pt x="9" y="44"/>
                    <a:pt x="19" y="38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68" y="12"/>
                    <a:pt x="68" y="11"/>
                    <a:pt x="65" y="2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4" y="52"/>
                    <a:pt x="86" y="57"/>
                    <a:pt x="80" y="61"/>
                  </a:cubicBezTo>
                  <a:lnTo>
                    <a:pt x="78" y="57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 noEditPoints="1"/>
            </p:cNvSpPr>
            <p:nvPr/>
          </p:nvSpPr>
          <p:spPr bwMode="auto">
            <a:xfrm>
              <a:off x="14307" y="4450"/>
              <a:ext cx="66" cy="56"/>
            </a:xfrm>
            <a:custGeom>
              <a:avLst/>
              <a:gdLst/>
              <a:ahLst/>
              <a:cxnLst>
                <a:cxn ang="0">
                  <a:pos x="16" y="45"/>
                </a:cxn>
                <a:cxn ang="0">
                  <a:pos x="20" y="43"/>
                </a:cxn>
                <a:cxn ang="0">
                  <a:pos x="29" y="46"/>
                </a:cxn>
                <a:cxn ang="0">
                  <a:pos x="40" y="37"/>
                </a:cxn>
                <a:cxn ang="0">
                  <a:pos x="32" y="15"/>
                </a:cxn>
                <a:cxn ang="0">
                  <a:pos x="18" y="15"/>
                </a:cxn>
                <a:cxn ang="0">
                  <a:pos x="13" y="25"/>
                </a:cxn>
                <a:cxn ang="0">
                  <a:pos x="9" y="27"/>
                </a:cxn>
                <a:cxn ang="0">
                  <a:pos x="0" y="1"/>
                </a:cxn>
                <a:cxn ang="0">
                  <a:pos x="4" y="0"/>
                </a:cxn>
                <a:cxn ang="0">
                  <a:pos x="20" y="8"/>
                </a:cxn>
                <a:cxn ang="0">
                  <a:pos x="87" y="10"/>
                </a:cxn>
                <a:cxn ang="0">
                  <a:pos x="90" y="15"/>
                </a:cxn>
                <a:cxn ang="0">
                  <a:pos x="39" y="59"/>
                </a:cxn>
                <a:cxn ang="0">
                  <a:pos x="31" y="76"/>
                </a:cxn>
                <a:cxn ang="0">
                  <a:pos x="27" y="77"/>
                </a:cxn>
                <a:cxn ang="0">
                  <a:pos x="16" y="45"/>
                </a:cxn>
                <a:cxn ang="0">
                  <a:pos x="67" y="15"/>
                </a:cxn>
                <a:cxn ang="0">
                  <a:pos x="67" y="15"/>
                </a:cxn>
                <a:cxn ang="0">
                  <a:pos x="39" y="15"/>
                </a:cxn>
                <a:cxn ang="0">
                  <a:pos x="45" y="32"/>
                </a:cxn>
                <a:cxn ang="0">
                  <a:pos x="67" y="15"/>
                </a:cxn>
              </a:cxnLst>
              <a:rect l="0" t="0" r="r" b="b"/>
              <a:pathLst>
                <a:path w="90" h="77">
                  <a:moveTo>
                    <a:pt x="16" y="45"/>
                  </a:moveTo>
                  <a:cubicBezTo>
                    <a:pt x="20" y="43"/>
                    <a:pt x="20" y="43"/>
                    <a:pt x="20" y="43"/>
                  </a:cubicBezTo>
                  <a:cubicBezTo>
                    <a:pt x="23" y="49"/>
                    <a:pt x="25" y="50"/>
                    <a:pt x="29" y="46"/>
                  </a:cubicBezTo>
                  <a:cubicBezTo>
                    <a:pt x="32" y="43"/>
                    <a:pt x="36" y="40"/>
                    <a:pt x="40" y="3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28" y="15"/>
                    <a:pt x="24" y="15"/>
                    <a:pt x="18" y="15"/>
                  </a:cubicBezTo>
                  <a:cubicBezTo>
                    <a:pt x="12" y="16"/>
                    <a:pt x="11" y="16"/>
                    <a:pt x="13" y="25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7"/>
                    <a:pt x="9" y="8"/>
                    <a:pt x="20" y="8"/>
                  </a:cubicBezTo>
                  <a:cubicBezTo>
                    <a:pt x="87" y="10"/>
                    <a:pt x="87" y="10"/>
                    <a:pt x="87" y="10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73" y="30"/>
                    <a:pt x="56" y="44"/>
                    <a:pt x="39" y="59"/>
                  </a:cubicBezTo>
                  <a:cubicBezTo>
                    <a:pt x="31" y="66"/>
                    <a:pt x="30" y="68"/>
                    <a:pt x="31" y="76"/>
                  </a:cubicBezTo>
                  <a:cubicBezTo>
                    <a:pt x="27" y="77"/>
                    <a:pt x="27" y="77"/>
                    <a:pt x="27" y="77"/>
                  </a:cubicBezTo>
                  <a:lnTo>
                    <a:pt x="16" y="45"/>
                  </a:lnTo>
                  <a:close/>
                  <a:moveTo>
                    <a:pt x="67" y="15"/>
                  </a:moveTo>
                  <a:cubicBezTo>
                    <a:pt x="67" y="15"/>
                    <a:pt x="67" y="15"/>
                    <a:pt x="67" y="15"/>
                  </a:cubicBezTo>
                  <a:cubicBezTo>
                    <a:pt x="57" y="14"/>
                    <a:pt x="48" y="15"/>
                    <a:pt x="39" y="15"/>
                  </a:cubicBezTo>
                  <a:cubicBezTo>
                    <a:pt x="45" y="32"/>
                    <a:pt x="45" y="32"/>
                    <a:pt x="45" y="32"/>
                  </a:cubicBezTo>
                  <a:lnTo>
                    <a:pt x="67" y="15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14329" y="4505"/>
              <a:ext cx="66" cy="68"/>
            </a:xfrm>
            <a:custGeom>
              <a:avLst/>
              <a:gdLst/>
              <a:ahLst/>
              <a:cxnLst>
                <a:cxn ang="0">
                  <a:pos x="10" y="68"/>
                </a:cxn>
                <a:cxn ang="0">
                  <a:pos x="39" y="39"/>
                </a:cxn>
                <a:cxn ang="0">
                  <a:pos x="42" y="33"/>
                </a:cxn>
                <a:cxn ang="0">
                  <a:pos x="21" y="36"/>
                </a:cxn>
                <a:cxn ang="0">
                  <a:pos x="11" y="49"/>
                </a:cxn>
                <a:cxn ang="0">
                  <a:pos x="6" y="49"/>
                </a:cxn>
                <a:cxn ang="0">
                  <a:pos x="0" y="14"/>
                </a:cxn>
                <a:cxn ang="0">
                  <a:pos x="4" y="13"/>
                </a:cxn>
                <a:cxn ang="0">
                  <a:pos x="18" y="21"/>
                </a:cxn>
                <a:cxn ang="0">
                  <a:pos x="63" y="13"/>
                </a:cxn>
                <a:cxn ang="0">
                  <a:pos x="74" y="1"/>
                </a:cxn>
                <a:cxn ang="0">
                  <a:pos x="78" y="0"/>
                </a:cxn>
                <a:cxn ang="0">
                  <a:pos x="84" y="35"/>
                </a:cxn>
                <a:cxn ang="0">
                  <a:pos x="79" y="36"/>
                </a:cxn>
                <a:cxn ang="0">
                  <a:pos x="66" y="29"/>
                </a:cxn>
                <a:cxn ang="0">
                  <a:pos x="46" y="32"/>
                </a:cxn>
                <a:cxn ang="0">
                  <a:pos x="54" y="40"/>
                </a:cxn>
                <a:cxn ang="0">
                  <a:pos x="76" y="54"/>
                </a:cxn>
                <a:cxn ang="0">
                  <a:pos x="81" y="49"/>
                </a:cxn>
                <a:cxn ang="0">
                  <a:pos x="81" y="47"/>
                </a:cxn>
                <a:cxn ang="0">
                  <a:pos x="86" y="47"/>
                </a:cxn>
                <a:cxn ang="0">
                  <a:pos x="91" y="78"/>
                </a:cxn>
                <a:cxn ang="0">
                  <a:pos x="87" y="78"/>
                </a:cxn>
                <a:cxn ang="0">
                  <a:pos x="75" y="61"/>
                </a:cxn>
                <a:cxn ang="0">
                  <a:pos x="54" y="46"/>
                </a:cxn>
                <a:cxn ang="0">
                  <a:pos x="24" y="77"/>
                </a:cxn>
                <a:cxn ang="0">
                  <a:pos x="18" y="92"/>
                </a:cxn>
                <a:cxn ang="0">
                  <a:pos x="14" y="92"/>
                </a:cxn>
                <a:cxn ang="0">
                  <a:pos x="10" y="68"/>
                </a:cxn>
              </a:cxnLst>
              <a:rect l="0" t="0" r="r" b="b"/>
              <a:pathLst>
                <a:path w="91" h="92">
                  <a:moveTo>
                    <a:pt x="10" y="68"/>
                  </a:moveTo>
                  <a:cubicBezTo>
                    <a:pt x="16" y="62"/>
                    <a:pt x="28" y="50"/>
                    <a:pt x="39" y="39"/>
                  </a:cubicBezTo>
                  <a:cubicBezTo>
                    <a:pt x="42" y="36"/>
                    <a:pt x="43" y="35"/>
                    <a:pt x="42" y="33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10" y="38"/>
                    <a:pt x="10" y="39"/>
                    <a:pt x="11" y="49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7" y="21"/>
                    <a:pt x="8" y="23"/>
                    <a:pt x="18" y="21"/>
                  </a:cubicBezTo>
                  <a:cubicBezTo>
                    <a:pt x="63" y="13"/>
                    <a:pt x="63" y="13"/>
                    <a:pt x="63" y="13"/>
                  </a:cubicBezTo>
                  <a:cubicBezTo>
                    <a:pt x="74" y="11"/>
                    <a:pt x="74" y="10"/>
                    <a:pt x="74" y="1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4" y="35"/>
                    <a:pt x="84" y="35"/>
                    <a:pt x="84" y="35"/>
                  </a:cubicBezTo>
                  <a:cubicBezTo>
                    <a:pt x="79" y="36"/>
                    <a:pt x="79" y="36"/>
                    <a:pt x="79" y="36"/>
                  </a:cubicBezTo>
                  <a:cubicBezTo>
                    <a:pt x="77" y="28"/>
                    <a:pt x="76" y="27"/>
                    <a:pt x="66" y="29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7" y="35"/>
                    <a:pt x="49" y="37"/>
                    <a:pt x="54" y="40"/>
                  </a:cubicBezTo>
                  <a:cubicBezTo>
                    <a:pt x="63" y="47"/>
                    <a:pt x="70" y="50"/>
                    <a:pt x="76" y="54"/>
                  </a:cubicBezTo>
                  <a:cubicBezTo>
                    <a:pt x="80" y="56"/>
                    <a:pt x="82" y="55"/>
                    <a:pt x="81" y="49"/>
                  </a:cubicBezTo>
                  <a:cubicBezTo>
                    <a:pt x="81" y="47"/>
                    <a:pt x="81" y="47"/>
                    <a:pt x="81" y="47"/>
                  </a:cubicBezTo>
                  <a:cubicBezTo>
                    <a:pt x="86" y="47"/>
                    <a:pt x="86" y="47"/>
                    <a:pt x="86" y="47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87" y="78"/>
                    <a:pt x="87" y="78"/>
                    <a:pt x="87" y="78"/>
                  </a:cubicBezTo>
                  <a:cubicBezTo>
                    <a:pt x="85" y="71"/>
                    <a:pt x="82" y="66"/>
                    <a:pt x="75" y="61"/>
                  </a:cubicBezTo>
                  <a:cubicBezTo>
                    <a:pt x="67" y="55"/>
                    <a:pt x="61" y="51"/>
                    <a:pt x="54" y="46"/>
                  </a:cubicBezTo>
                  <a:cubicBezTo>
                    <a:pt x="44" y="56"/>
                    <a:pt x="34" y="67"/>
                    <a:pt x="24" y="77"/>
                  </a:cubicBezTo>
                  <a:cubicBezTo>
                    <a:pt x="19" y="83"/>
                    <a:pt x="18" y="87"/>
                    <a:pt x="18" y="92"/>
                  </a:cubicBezTo>
                  <a:cubicBezTo>
                    <a:pt x="14" y="92"/>
                    <a:pt x="14" y="92"/>
                    <a:pt x="14" y="92"/>
                  </a:cubicBezTo>
                  <a:lnTo>
                    <a:pt x="10" y="68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14338" y="4581"/>
              <a:ext cx="59" cy="61"/>
            </a:xfrm>
            <a:custGeom>
              <a:avLst/>
              <a:gdLst/>
              <a:ahLst/>
              <a:cxnLst>
                <a:cxn ang="0">
                  <a:pos x="75" y="84"/>
                </a:cxn>
                <a:cxn ang="0">
                  <a:pos x="68" y="73"/>
                </a:cxn>
                <a:cxn ang="0">
                  <a:pos x="51" y="72"/>
                </a:cxn>
                <a:cxn ang="0">
                  <a:pos x="38" y="72"/>
                </a:cxn>
                <a:cxn ang="0">
                  <a:pos x="8" y="62"/>
                </a:cxn>
                <a:cxn ang="0">
                  <a:pos x="0" y="40"/>
                </a:cxn>
                <a:cxn ang="0">
                  <a:pos x="6" y="19"/>
                </a:cxn>
                <a:cxn ang="0">
                  <a:pos x="35" y="9"/>
                </a:cxn>
                <a:cxn ang="0">
                  <a:pos x="63" y="10"/>
                </a:cxn>
                <a:cxn ang="0">
                  <a:pos x="77" y="0"/>
                </a:cxn>
                <a:cxn ang="0">
                  <a:pos x="81" y="0"/>
                </a:cxn>
                <a:cxn ang="0">
                  <a:pos x="80" y="36"/>
                </a:cxn>
                <a:cxn ang="0">
                  <a:pos x="76" y="36"/>
                </a:cxn>
                <a:cxn ang="0">
                  <a:pos x="63" y="26"/>
                </a:cxn>
                <a:cxn ang="0">
                  <a:pos x="37" y="25"/>
                </a:cxn>
                <a:cxn ang="0">
                  <a:pos x="8" y="44"/>
                </a:cxn>
                <a:cxn ang="0">
                  <a:pos x="39" y="66"/>
                </a:cxn>
                <a:cxn ang="0">
                  <a:pos x="52" y="66"/>
                </a:cxn>
                <a:cxn ang="0">
                  <a:pos x="68" y="65"/>
                </a:cxn>
                <a:cxn ang="0">
                  <a:pos x="76" y="53"/>
                </a:cxn>
                <a:cxn ang="0">
                  <a:pos x="80" y="53"/>
                </a:cxn>
                <a:cxn ang="0">
                  <a:pos x="79" y="84"/>
                </a:cxn>
                <a:cxn ang="0">
                  <a:pos x="75" y="84"/>
                </a:cxn>
              </a:cxnLst>
              <a:rect l="0" t="0" r="r" b="b"/>
              <a:pathLst>
                <a:path w="81" h="84">
                  <a:moveTo>
                    <a:pt x="75" y="84"/>
                  </a:moveTo>
                  <a:cubicBezTo>
                    <a:pt x="75" y="77"/>
                    <a:pt x="72" y="74"/>
                    <a:pt x="68" y="73"/>
                  </a:cubicBezTo>
                  <a:cubicBezTo>
                    <a:pt x="64" y="73"/>
                    <a:pt x="60" y="72"/>
                    <a:pt x="51" y="72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25" y="71"/>
                    <a:pt x="15" y="69"/>
                    <a:pt x="8" y="62"/>
                  </a:cubicBezTo>
                  <a:cubicBezTo>
                    <a:pt x="3" y="57"/>
                    <a:pt x="0" y="49"/>
                    <a:pt x="0" y="40"/>
                  </a:cubicBezTo>
                  <a:cubicBezTo>
                    <a:pt x="0" y="32"/>
                    <a:pt x="2" y="24"/>
                    <a:pt x="6" y="19"/>
                  </a:cubicBezTo>
                  <a:cubicBezTo>
                    <a:pt x="12" y="12"/>
                    <a:pt x="21" y="9"/>
                    <a:pt x="35" y="9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75" y="10"/>
                    <a:pt x="76" y="9"/>
                    <a:pt x="77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5" y="27"/>
                    <a:pt x="74" y="26"/>
                    <a:pt x="63" y="26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19" y="25"/>
                    <a:pt x="8" y="31"/>
                    <a:pt x="8" y="44"/>
                  </a:cubicBezTo>
                  <a:cubicBezTo>
                    <a:pt x="8" y="59"/>
                    <a:pt x="18" y="65"/>
                    <a:pt x="39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60" y="66"/>
                    <a:pt x="65" y="65"/>
                    <a:pt x="68" y="65"/>
                  </a:cubicBezTo>
                  <a:cubicBezTo>
                    <a:pt x="73" y="64"/>
                    <a:pt x="75" y="62"/>
                    <a:pt x="76" y="53"/>
                  </a:cubicBezTo>
                  <a:cubicBezTo>
                    <a:pt x="80" y="53"/>
                    <a:pt x="80" y="53"/>
                    <a:pt x="80" y="53"/>
                  </a:cubicBezTo>
                  <a:cubicBezTo>
                    <a:pt x="79" y="84"/>
                    <a:pt x="79" y="84"/>
                    <a:pt x="79" y="84"/>
                  </a:cubicBezTo>
                  <a:lnTo>
                    <a:pt x="75" y="84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1"/>
            <p:cNvSpPr>
              <a:spLocks/>
            </p:cNvSpPr>
            <p:nvPr/>
          </p:nvSpPr>
          <p:spPr bwMode="auto">
            <a:xfrm>
              <a:off x="14330" y="4647"/>
              <a:ext cx="63" cy="48"/>
            </a:xfrm>
            <a:custGeom>
              <a:avLst/>
              <a:gdLst/>
              <a:ahLst/>
              <a:cxnLst>
                <a:cxn ang="0">
                  <a:pos x="19" y="66"/>
                </a:cxn>
                <a:cxn ang="0">
                  <a:pos x="0" y="58"/>
                </a:cxn>
                <a:cxn ang="0">
                  <a:pos x="10" y="0"/>
                </a:cxn>
                <a:cxn ang="0">
                  <a:pos x="14" y="1"/>
                </a:cxn>
                <a:cxn ang="0">
                  <a:pos x="24" y="15"/>
                </a:cxn>
                <a:cxn ang="0">
                  <a:pos x="69" y="23"/>
                </a:cxn>
                <a:cxn ang="0">
                  <a:pos x="83" y="15"/>
                </a:cxn>
                <a:cxn ang="0">
                  <a:pos x="87" y="16"/>
                </a:cxn>
                <a:cxn ang="0">
                  <a:pos x="81" y="52"/>
                </a:cxn>
                <a:cxn ang="0">
                  <a:pos x="76" y="51"/>
                </a:cxn>
                <a:cxn ang="0">
                  <a:pos x="66" y="39"/>
                </a:cxn>
                <a:cxn ang="0">
                  <a:pos x="20" y="30"/>
                </a:cxn>
                <a:cxn ang="0">
                  <a:pos x="11" y="32"/>
                </a:cxn>
                <a:cxn ang="0">
                  <a:pos x="8" y="41"/>
                </a:cxn>
                <a:cxn ang="0">
                  <a:pos x="10" y="53"/>
                </a:cxn>
                <a:cxn ang="0">
                  <a:pos x="21" y="62"/>
                </a:cxn>
                <a:cxn ang="0">
                  <a:pos x="19" y="66"/>
                </a:cxn>
              </a:cxnLst>
              <a:rect l="0" t="0" r="r" b="b"/>
              <a:pathLst>
                <a:path w="87" h="66">
                  <a:moveTo>
                    <a:pt x="19" y="66"/>
                  </a:moveTo>
                  <a:cubicBezTo>
                    <a:pt x="14" y="64"/>
                    <a:pt x="3" y="60"/>
                    <a:pt x="0" y="5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2"/>
                    <a:pt x="14" y="13"/>
                    <a:pt x="24" y="15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80" y="25"/>
                    <a:pt x="81" y="24"/>
                    <a:pt x="83" y="15"/>
                  </a:cubicBezTo>
                  <a:cubicBezTo>
                    <a:pt x="87" y="16"/>
                    <a:pt x="87" y="16"/>
                    <a:pt x="87" y="16"/>
                  </a:cubicBezTo>
                  <a:cubicBezTo>
                    <a:pt x="81" y="52"/>
                    <a:pt x="81" y="52"/>
                    <a:pt x="81" y="52"/>
                  </a:cubicBezTo>
                  <a:cubicBezTo>
                    <a:pt x="76" y="51"/>
                    <a:pt x="76" y="51"/>
                    <a:pt x="76" y="51"/>
                  </a:cubicBezTo>
                  <a:cubicBezTo>
                    <a:pt x="77" y="42"/>
                    <a:pt x="77" y="41"/>
                    <a:pt x="66" y="39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15" y="29"/>
                    <a:pt x="12" y="30"/>
                    <a:pt x="11" y="32"/>
                  </a:cubicBezTo>
                  <a:cubicBezTo>
                    <a:pt x="10" y="34"/>
                    <a:pt x="9" y="37"/>
                    <a:pt x="8" y="41"/>
                  </a:cubicBezTo>
                  <a:cubicBezTo>
                    <a:pt x="7" y="46"/>
                    <a:pt x="7" y="50"/>
                    <a:pt x="10" y="53"/>
                  </a:cubicBezTo>
                  <a:cubicBezTo>
                    <a:pt x="12" y="56"/>
                    <a:pt x="15" y="59"/>
                    <a:pt x="21" y="62"/>
                  </a:cubicBezTo>
                  <a:lnTo>
                    <a:pt x="19" y="66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0"/>
            <p:cNvSpPr>
              <a:spLocks/>
            </p:cNvSpPr>
            <p:nvPr/>
          </p:nvSpPr>
          <p:spPr bwMode="auto">
            <a:xfrm>
              <a:off x="14316" y="4704"/>
              <a:ext cx="69" cy="56"/>
            </a:xfrm>
            <a:custGeom>
              <a:avLst/>
              <a:gdLst/>
              <a:ahLst/>
              <a:cxnLst>
                <a:cxn ang="0">
                  <a:pos x="51" y="66"/>
                </a:cxn>
                <a:cxn ang="0">
                  <a:pos x="64" y="65"/>
                </a:cxn>
                <a:cxn ang="0">
                  <a:pos x="71" y="55"/>
                </a:cxn>
                <a:cxn ang="0">
                  <a:pos x="73" y="49"/>
                </a:cxn>
                <a:cxn ang="0">
                  <a:pos x="18" y="31"/>
                </a:cxn>
                <a:cxn ang="0">
                  <a:pos x="4" y="39"/>
                </a:cxn>
                <a:cxn ang="0">
                  <a:pos x="0" y="38"/>
                </a:cxn>
                <a:cxn ang="0">
                  <a:pos x="12" y="0"/>
                </a:cxn>
                <a:cxn ang="0">
                  <a:pos x="16" y="2"/>
                </a:cxn>
                <a:cxn ang="0">
                  <a:pos x="24" y="16"/>
                </a:cxn>
                <a:cxn ang="0">
                  <a:pos x="78" y="34"/>
                </a:cxn>
                <a:cxn ang="0">
                  <a:pos x="79" y="30"/>
                </a:cxn>
                <a:cxn ang="0">
                  <a:pos x="80" y="16"/>
                </a:cxn>
                <a:cxn ang="0">
                  <a:pos x="70" y="7"/>
                </a:cxn>
                <a:cxn ang="0">
                  <a:pos x="72" y="3"/>
                </a:cxn>
                <a:cxn ang="0">
                  <a:pos x="94" y="12"/>
                </a:cxn>
                <a:cxn ang="0">
                  <a:pos x="93" y="15"/>
                </a:cxn>
                <a:cxn ang="0">
                  <a:pos x="88" y="20"/>
                </a:cxn>
                <a:cxn ang="0">
                  <a:pos x="73" y="66"/>
                </a:cxn>
                <a:cxn ang="0">
                  <a:pos x="73" y="74"/>
                </a:cxn>
                <a:cxn ang="0">
                  <a:pos x="72" y="77"/>
                </a:cxn>
                <a:cxn ang="0">
                  <a:pos x="50" y="71"/>
                </a:cxn>
                <a:cxn ang="0">
                  <a:pos x="51" y="66"/>
                </a:cxn>
              </a:cxnLst>
              <a:rect l="0" t="0" r="r" b="b"/>
              <a:pathLst>
                <a:path w="94" h="77">
                  <a:moveTo>
                    <a:pt x="51" y="66"/>
                  </a:moveTo>
                  <a:cubicBezTo>
                    <a:pt x="57" y="67"/>
                    <a:pt x="62" y="67"/>
                    <a:pt x="64" y="65"/>
                  </a:cubicBezTo>
                  <a:cubicBezTo>
                    <a:pt x="67" y="64"/>
                    <a:pt x="69" y="61"/>
                    <a:pt x="71" y="55"/>
                  </a:cubicBezTo>
                  <a:cubicBezTo>
                    <a:pt x="73" y="49"/>
                    <a:pt x="73" y="49"/>
                    <a:pt x="73" y="49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9" y="28"/>
                    <a:pt x="8" y="29"/>
                    <a:pt x="4" y="39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4" y="12"/>
                    <a:pt x="14" y="13"/>
                    <a:pt x="24" y="16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82" y="21"/>
                    <a:pt x="82" y="18"/>
                    <a:pt x="80" y="16"/>
                  </a:cubicBezTo>
                  <a:cubicBezTo>
                    <a:pt x="79" y="13"/>
                    <a:pt x="76" y="11"/>
                    <a:pt x="70" y="7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80" y="6"/>
                    <a:pt x="88" y="10"/>
                    <a:pt x="94" y="12"/>
                  </a:cubicBezTo>
                  <a:cubicBezTo>
                    <a:pt x="93" y="15"/>
                    <a:pt x="93" y="15"/>
                    <a:pt x="93" y="15"/>
                  </a:cubicBezTo>
                  <a:cubicBezTo>
                    <a:pt x="90" y="16"/>
                    <a:pt x="89" y="17"/>
                    <a:pt x="88" y="20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72" y="70"/>
                    <a:pt x="72" y="71"/>
                    <a:pt x="73" y="74"/>
                  </a:cubicBezTo>
                  <a:cubicBezTo>
                    <a:pt x="72" y="77"/>
                    <a:pt x="72" y="77"/>
                    <a:pt x="72" y="77"/>
                  </a:cubicBezTo>
                  <a:cubicBezTo>
                    <a:pt x="68" y="75"/>
                    <a:pt x="57" y="73"/>
                    <a:pt x="50" y="71"/>
                  </a:cubicBezTo>
                  <a:lnTo>
                    <a:pt x="51" y="66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9"/>
            <p:cNvSpPr>
              <a:spLocks/>
            </p:cNvSpPr>
            <p:nvPr/>
          </p:nvSpPr>
          <p:spPr bwMode="auto">
            <a:xfrm>
              <a:off x="14288" y="4749"/>
              <a:ext cx="72" cy="65"/>
            </a:xfrm>
            <a:custGeom>
              <a:avLst/>
              <a:gdLst/>
              <a:ahLst/>
              <a:cxnLst>
                <a:cxn ang="0">
                  <a:pos x="16" y="68"/>
                </a:cxn>
                <a:cxn ang="0">
                  <a:pos x="0" y="55"/>
                </a:cxn>
                <a:cxn ang="0">
                  <a:pos x="28" y="0"/>
                </a:cxn>
                <a:cxn ang="0">
                  <a:pos x="32" y="2"/>
                </a:cxn>
                <a:cxn ang="0">
                  <a:pos x="37" y="18"/>
                </a:cxn>
                <a:cxn ang="0">
                  <a:pos x="78" y="39"/>
                </a:cxn>
                <a:cxn ang="0">
                  <a:pos x="93" y="36"/>
                </a:cxn>
                <a:cxn ang="0">
                  <a:pos x="97" y="38"/>
                </a:cxn>
                <a:cxn ang="0">
                  <a:pos x="71" y="88"/>
                </a:cxn>
                <a:cxn ang="0">
                  <a:pos x="54" y="81"/>
                </a:cxn>
                <a:cxn ang="0">
                  <a:pos x="56" y="77"/>
                </a:cxn>
                <a:cxn ang="0">
                  <a:pos x="67" y="77"/>
                </a:cxn>
                <a:cxn ang="0">
                  <a:pos x="76" y="68"/>
                </a:cxn>
                <a:cxn ang="0">
                  <a:pos x="78" y="63"/>
                </a:cxn>
                <a:cxn ang="0">
                  <a:pos x="77" y="56"/>
                </a:cxn>
                <a:cxn ang="0">
                  <a:pos x="54" y="45"/>
                </a:cxn>
                <a:cxn ang="0">
                  <a:pos x="50" y="52"/>
                </a:cxn>
                <a:cxn ang="0">
                  <a:pos x="52" y="68"/>
                </a:cxn>
                <a:cxn ang="0">
                  <a:pos x="50" y="72"/>
                </a:cxn>
                <a:cxn ang="0">
                  <a:pos x="29" y="61"/>
                </a:cxn>
                <a:cxn ang="0">
                  <a:pos x="31" y="57"/>
                </a:cxn>
                <a:cxn ang="0">
                  <a:pos x="45" y="49"/>
                </a:cxn>
                <a:cxn ang="0">
                  <a:pos x="49" y="42"/>
                </a:cxn>
                <a:cxn ang="0">
                  <a:pos x="30" y="32"/>
                </a:cxn>
                <a:cxn ang="0">
                  <a:pos x="20" y="30"/>
                </a:cxn>
                <a:cxn ang="0">
                  <a:pos x="14" y="39"/>
                </a:cxn>
                <a:cxn ang="0">
                  <a:pos x="11" y="53"/>
                </a:cxn>
                <a:cxn ang="0">
                  <a:pos x="19" y="64"/>
                </a:cxn>
                <a:cxn ang="0">
                  <a:pos x="16" y="68"/>
                </a:cxn>
              </a:cxnLst>
              <a:rect l="0" t="0" r="r" b="b"/>
              <a:pathLst>
                <a:path w="97" h="88">
                  <a:moveTo>
                    <a:pt x="16" y="68"/>
                  </a:moveTo>
                  <a:cubicBezTo>
                    <a:pt x="11" y="65"/>
                    <a:pt x="3" y="57"/>
                    <a:pt x="0" y="55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28" y="12"/>
                    <a:pt x="28" y="13"/>
                    <a:pt x="37" y="18"/>
                  </a:cubicBezTo>
                  <a:cubicBezTo>
                    <a:pt x="78" y="39"/>
                    <a:pt x="78" y="39"/>
                    <a:pt x="78" y="39"/>
                  </a:cubicBezTo>
                  <a:cubicBezTo>
                    <a:pt x="88" y="44"/>
                    <a:pt x="89" y="43"/>
                    <a:pt x="93" y="36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69" y="87"/>
                    <a:pt x="61" y="84"/>
                    <a:pt x="54" y="81"/>
                  </a:cubicBezTo>
                  <a:cubicBezTo>
                    <a:pt x="56" y="77"/>
                    <a:pt x="56" y="77"/>
                    <a:pt x="56" y="77"/>
                  </a:cubicBezTo>
                  <a:cubicBezTo>
                    <a:pt x="60" y="78"/>
                    <a:pt x="64" y="78"/>
                    <a:pt x="67" y="77"/>
                  </a:cubicBezTo>
                  <a:cubicBezTo>
                    <a:pt x="70" y="76"/>
                    <a:pt x="73" y="74"/>
                    <a:pt x="76" y="68"/>
                  </a:cubicBezTo>
                  <a:cubicBezTo>
                    <a:pt x="78" y="63"/>
                    <a:pt x="78" y="63"/>
                    <a:pt x="78" y="63"/>
                  </a:cubicBezTo>
                  <a:cubicBezTo>
                    <a:pt x="80" y="59"/>
                    <a:pt x="80" y="58"/>
                    <a:pt x="77" y="56"/>
                  </a:cubicBezTo>
                  <a:cubicBezTo>
                    <a:pt x="54" y="45"/>
                    <a:pt x="54" y="45"/>
                    <a:pt x="54" y="45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46" y="61"/>
                    <a:pt x="46" y="62"/>
                    <a:pt x="52" y="68"/>
                  </a:cubicBezTo>
                  <a:cubicBezTo>
                    <a:pt x="50" y="72"/>
                    <a:pt x="50" y="72"/>
                    <a:pt x="50" y="7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1" y="57"/>
                    <a:pt x="31" y="57"/>
                    <a:pt x="31" y="57"/>
                  </a:cubicBezTo>
                  <a:cubicBezTo>
                    <a:pt x="39" y="59"/>
                    <a:pt x="40" y="58"/>
                    <a:pt x="45" y="49"/>
                  </a:cubicBezTo>
                  <a:cubicBezTo>
                    <a:pt x="49" y="42"/>
                    <a:pt x="49" y="42"/>
                    <a:pt x="49" y="4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25" y="30"/>
                    <a:pt x="22" y="29"/>
                    <a:pt x="20" y="30"/>
                  </a:cubicBezTo>
                  <a:cubicBezTo>
                    <a:pt x="18" y="32"/>
                    <a:pt x="16" y="35"/>
                    <a:pt x="14" y="39"/>
                  </a:cubicBezTo>
                  <a:cubicBezTo>
                    <a:pt x="11" y="45"/>
                    <a:pt x="10" y="49"/>
                    <a:pt x="11" y="53"/>
                  </a:cubicBezTo>
                  <a:cubicBezTo>
                    <a:pt x="12" y="56"/>
                    <a:pt x="15" y="60"/>
                    <a:pt x="19" y="64"/>
                  </a:cubicBezTo>
                  <a:lnTo>
                    <a:pt x="16" y="68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8"/>
            <p:cNvSpPr>
              <a:spLocks/>
            </p:cNvSpPr>
            <p:nvPr/>
          </p:nvSpPr>
          <p:spPr bwMode="auto">
            <a:xfrm>
              <a:off x="14260" y="4807"/>
              <a:ext cx="71" cy="67"/>
            </a:xfrm>
            <a:custGeom>
              <a:avLst/>
              <a:gdLst/>
              <a:ahLst/>
              <a:cxnLst>
                <a:cxn ang="0">
                  <a:pos x="40" y="75"/>
                </a:cxn>
                <a:cxn ang="0">
                  <a:pos x="53" y="78"/>
                </a:cxn>
                <a:cxn ang="0">
                  <a:pos x="62" y="70"/>
                </a:cxn>
                <a:cxn ang="0">
                  <a:pos x="66" y="65"/>
                </a:cxn>
                <a:cxn ang="0">
                  <a:pos x="20" y="32"/>
                </a:cxn>
                <a:cxn ang="0">
                  <a:pos x="3" y="34"/>
                </a:cxn>
                <a:cxn ang="0">
                  <a:pos x="0" y="32"/>
                </a:cxn>
                <a:cxn ang="0">
                  <a:pos x="23" y="0"/>
                </a:cxn>
                <a:cxn ang="0">
                  <a:pos x="27" y="2"/>
                </a:cxn>
                <a:cxn ang="0">
                  <a:pos x="29" y="19"/>
                </a:cxn>
                <a:cxn ang="0">
                  <a:pos x="75" y="52"/>
                </a:cxn>
                <a:cxn ang="0">
                  <a:pos x="78" y="49"/>
                </a:cxn>
                <a:cxn ang="0">
                  <a:pos x="83" y="36"/>
                </a:cxn>
                <a:cxn ang="0">
                  <a:pos x="77" y="25"/>
                </a:cxn>
                <a:cxn ang="0">
                  <a:pos x="79" y="21"/>
                </a:cxn>
                <a:cxn ang="0">
                  <a:pos x="97" y="36"/>
                </a:cxn>
                <a:cxn ang="0">
                  <a:pos x="96" y="39"/>
                </a:cxn>
                <a:cxn ang="0">
                  <a:pos x="89" y="42"/>
                </a:cxn>
                <a:cxn ang="0">
                  <a:pos x="60" y="82"/>
                </a:cxn>
                <a:cxn ang="0">
                  <a:pos x="59" y="89"/>
                </a:cxn>
                <a:cxn ang="0">
                  <a:pos x="57" y="91"/>
                </a:cxn>
                <a:cxn ang="0">
                  <a:pos x="37" y="79"/>
                </a:cxn>
                <a:cxn ang="0">
                  <a:pos x="40" y="75"/>
                </a:cxn>
              </a:cxnLst>
              <a:rect l="0" t="0" r="r" b="b"/>
              <a:pathLst>
                <a:path w="97" h="91">
                  <a:moveTo>
                    <a:pt x="40" y="75"/>
                  </a:moveTo>
                  <a:cubicBezTo>
                    <a:pt x="46" y="77"/>
                    <a:pt x="50" y="78"/>
                    <a:pt x="53" y="78"/>
                  </a:cubicBezTo>
                  <a:cubicBezTo>
                    <a:pt x="56" y="78"/>
                    <a:pt x="58" y="76"/>
                    <a:pt x="62" y="70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11" y="25"/>
                    <a:pt x="10" y="26"/>
                    <a:pt x="3" y="3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1" y="11"/>
                    <a:pt x="21" y="12"/>
                    <a:pt x="29" y="19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4" y="41"/>
                    <a:pt x="84" y="39"/>
                    <a:pt x="83" y="36"/>
                  </a:cubicBezTo>
                  <a:cubicBezTo>
                    <a:pt x="83" y="33"/>
                    <a:pt x="80" y="29"/>
                    <a:pt x="77" y="25"/>
                  </a:cubicBezTo>
                  <a:cubicBezTo>
                    <a:pt x="79" y="21"/>
                    <a:pt x="79" y="21"/>
                    <a:pt x="79" y="21"/>
                  </a:cubicBezTo>
                  <a:cubicBezTo>
                    <a:pt x="86" y="27"/>
                    <a:pt x="93" y="33"/>
                    <a:pt x="97" y="36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2" y="39"/>
                    <a:pt x="91" y="40"/>
                    <a:pt x="89" y="42"/>
                  </a:cubicBezTo>
                  <a:cubicBezTo>
                    <a:pt x="60" y="82"/>
                    <a:pt x="60" y="82"/>
                    <a:pt x="60" y="82"/>
                  </a:cubicBezTo>
                  <a:cubicBezTo>
                    <a:pt x="59" y="84"/>
                    <a:pt x="58" y="86"/>
                    <a:pt x="59" y="89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3" y="88"/>
                    <a:pt x="44" y="83"/>
                    <a:pt x="37" y="79"/>
                  </a:cubicBezTo>
                  <a:lnTo>
                    <a:pt x="40" y="75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7"/>
            <p:cNvSpPr>
              <a:spLocks/>
            </p:cNvSpPr>
            <p:nvPr/>
          </p:nvSpPr>
          <p:spPr bwMode="auto">
            <a:xfrm>
              <a:off x="13671" y="4669"/>
              <a:ext cx="617" cy="90"/>
            </a:xfrm>
            <a:custGeom>
              <a:avLst/>
              <a:gdLst/>
              <a:ahLst/>
              <a:cxnLst>
                <a:cxn ang="0">
                  <a:pos x="10" y="93"/>
                </a:cxn>
                <a:cxn ang="0">
                  <a:pos x="34" y="84"/>
                </a:cxn>
                <a:cxn ang="0">
                  <a:pos x="37" y="63"/>
                </a:cxn>
                <a:cxn ang="0">
                  <a:pos x="834" y="35"/>
                </a:cxn>
                <a:cxn ang="0">
                  <a:pos x="842" y="58"/>
                </a:cxn>
                <a:cxn ang="0">
                  <a:pos x="0" y="124"/>
                </a:cxn>
                <a:cxn ang="0">
                  <a:pos x="10" y="93"/>
                </a:cxn>
              </a:cxnLst>
              <a:rect l="0" t="0" r="r" b="b"/>
              <a:pathLst>
                <a:path w="842" h="124">
                  <a:moveTo>
                    <a:pt x="10" y="93"/>
                  </a:moveTo>
                  <a:cubicBezTo>
                    <a:pt x="18" y="89"/>
                    <a:pt x="25" y="86"/>
                    <a:pt x="34" y="84"/>
                  </a:cubicBezTo>
                  <a:cubicBezTo>
                    <a:pt x="36" y="77"/>
                    <a:pt x="38" y="70"/>
                    <a:pt x="37" y="63"/>
                  </a:cubicBezTo>
                  <a:cubicBezTo>
                    <a:pt x="208" y="23"/>
                    <a:pt x="573" y="0"/>
                    <a:pt x="834" y="35"/>
                  </a:cubicBezTo>
                  <a:cubicBezTo>
                    <a:pt x="838" y="42"/>
                    <a:pt x="841" y="50"/>
                    <a:pt x="842" y="58"/>
                  </a:cubicBezTo>
                  <a:cubicBezTo>
                    <a:pt x="559" y="39"/>
                    <a:pt x="284" y="55"/>
                    <a:pt x="0" y="124"/>
                  </a:cubicBezTo>
                  <a:cubicBezTo>
                    <a:pt x="2" y="113"/>
                    <a:pt x="5" y="104"/>
                    <a:pt x="10" y="93"/>
                  </a:cubicBez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6"/>
            <p:cNvSpPr>
              <a:spLocks/>
            </p:cNvSpPr>
            <p:nvPr/>
          </p:nvSpPr>
          <p:spPr bwMode="auto">
            <a:xfrm>
              <a:off x="13764" y="4784"/>
              <a:ext cx="480" cy="92"/>
            </a:xfrm>
            <a:custGeom>
              <a:avLst/>
              <a:gdLst/>
              <a:ahLst/>
              <a:cxnLst>
                <a:cxn ang="0">
                  <a:pos x="29" y="78"/>
                </a:cxn>
                <a:cxn ang="0">
                  <a:pos x="655" y="0"/>
                </a:cxn>
                <a:cxn ang="0">
                  <a:pos x="632" y="23"/>
                </a:cxn>
                <a:cxn ang="0">
                  <a:pos x="0" y="125"/>
                </a:cxn>
                <a:cxn ang="0">
                  <a:pos x="9" y="100"/>
                </a:cxn>
                <a:cxn ang="0">
                  <a:pos x="24" y="93"/>
                </a:cxn>
                <a:cxn ang="0">
                  <a:pos x="29" y="78"/>
                </a:cxn>
              </a:cxnLst>
              <a:rect l="0" t="0" r="r" b="b"/>
              <a:pathLst>
                <a:path w="655" h="125">
                  <a:moveTo>
                    <a:pt x="29" y="78"/>
                  </a:moveTo>
                  <a:cubicBezTo>
                    <a:pt x="237" y="36"/>
                    <a:pt x="440" y="2"/>
                    <a:pt x="655" y="0"/>
                  </a:cubicBezTo>
                  <a:cubicBezTo>
                    <a:pt x="650" y="7"/>
                    <a:pt x="642" y="15"/>
                    <a:pt x="632" y="23"/>
                  </a:cubicBezTo>
                  <a:cubicBezTo>
                    <a:pt x="418" y="27"/>
                    <a:pt x="214" y="67"/>
                    <a:pt x="0" y="125"/>
                  </a:cubicBezTo>
                  <a:cubicBezTo>
                    <a:pt x="1" y="116"/>
                    <a:pt x="4" y="109"/>
                    <a:pt x="9" y="100"/>
                  </a:cubicBezTo>
                  <a:cubicBezTo>
                    <a:pt x="14" y="98"/>
                    <a:pt x="20" y="96"/>
                    <a:pt x="24" y="93"/>
                  </a:cubicBezTo>
                  <a:cubicBezTo>
                    <a:pt x="25" y="88"/>
                    <a:pt x="27" y="83"/>
                    <a:pt x="29" y="78"/>
                  </a:cubicBez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5"/>
            <p:cNvSpPr>
              <a:spLocks/>
            </p:cNvSpPr>
            <p:nvPr/>
          </p:nvSpPr>
          <p:spPr bwMode="auto">
            <a:xfrm>
              <a:off x="13693" y="4290"/>
              <a:ext cx="563" cy="148"/>
            </a:xfrm>
            <a:custGeom>
              <a:avLst/>
              <a:gdLst/>
              <a:ahLst/>
              <a:cxnLst>
                <a:cxn ang="0">
                  <a:pos x="2231" y="0"/>
                </a:cxn>
                <a:cxn ang="0">
                  <a:pos x="4528" y="1192"/>
                </a:cxn>
                <a:cxn ang="0">
                  <a:pos x="0" y="1192"/>
                </a:cxn>
                <a:cxn ang="0">
                  <a:pos x="2231" y="0"/>
                </a:cxn>
              </a:cxnLst>
              <a:rect l="0" t="0" r="r" b="b"/>
              <a:pathLst>
                <a:path w="4528" h="1192">
                  <a:moveTo>
                    <a:pt x="2231" y="0"/>
                  </a:moveTo>
                  <a:lnTo>
                    <a:pt x="4528" y="1192"/>
                  </a:lnTo>
                  <a:lnTo>
                    <a:pt x="0" y="1192"/>
                  </a:lnTo>
                  <a:lnTo>
                    <a:pt x="2231" y="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4"/>
            <p:cNvSpPr>
              <a:spLocks/>
            </p:cNvSpPr>
            <p:nvPr/>
          </p:nvSpPr>
          <p:spPr bwMode="auto">
            <a:xfrm>
              <a:off x="14146" y="4460"/>
              <a:ext cx="52" cy="217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337" y="0"/>
                </a:cxn>
                <a:cxn ang="0">
                  <a:pos x="425" y="1747"/>
                </a:cxn>
                <a:cxn ang="0">
                  <a:pos x="0" y="1747"/>
                </a:cxn>
                <a:cxn ang="0">
                  <a:pos x="59" y="0"/>
                </a:cxn>
              </a:cxnLst>
              <a:rect l="0" t="0" r="r" b="b"/>
              <a:pathLst>
                <a:path w="425" h="1747">
                  <a:moveTo>
                    <a:pt x="59" y="0"/>
                  </a:moveTo>
                  <a:lnTo>
                    <a:pt x="337" y="0"/>
                  </a:lnTo>
                  <a:lnTo>
                    <a:pt x="425" y="1747"/>
                  </a:lnTo>
                  <a:lnTo>
                    <a:pt x="0" y="1747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14047" y="4460"/>
              <a:ext cx="52" cy="217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343" y="0"/>
                </a:cxn>
                <a:cxn ang="0">
                  <a:pos x="425" y="1747"/>
                </a:cxn>
                <a:cxn ang="0">
                  <a:pos x="0" y="1747"/>
                </a:cxn>
                <a:cxn ang="0">
                  <a:pos x="65" y="0"/>
                </a:cxn>
              </a:cxnLst>
              <a:rect l="0" t="0" r="r" b="b"/>
              <a:pathLst>
                <a:path w="425" h="1747">
                  <a:moveTo>
                    <a:pt x="65" y="0"/>
                  </a:moveTo>
                  <a:lnTo>
                    <a:pt x="343" y="0"/>
                  </a:lnTo>
                  <a:lnTo>
                    <a:pt x="425" y="1747"/>
                  </a:lnTo>
                  <a:lnTo>
                    <a:pt x="0" y="174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2"/>
            <p:cNvSpPr>
              <a:spLocks/>
            </p:cNvSpPr>
            <p:nvPr/>
          </p:nvSpPr>
          <p:spPr bwMode="auto">
            <a:xfrm>
              <a:off x="13948" y="4460"/>
              <a:ext cx="52" cy="217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337" y="0"/>
                </a:cxn>
                <a:cxn ang="0">
                  <a:pos x="425" y="1747"/>
                </a:cxn>
                <a:cxn ang="0">
                  <a:pos x="0" y="1747"/>
                </a:cxn>
                <a:cxn ang="0">
                  <a:pos x="59" y="0"/>
                </a:cxn>
              </a:cxnLst>
              <a:rect l="0" t="0" r="r" b="b"/>
              <a:pathLst>
                <a:path w="425" h="1747">
                  <a:moveTo>
                    <a:pt x="59" y="0"/>
                  </a:moveTo>
                  <a:lnTo>
                    <a:pt x="337" y="0"/>
                  </a:lnTo>
                  <a:lnTo>
                    <a:pt x="425" y="1747"/>
                  </a:lnTo>
                  <a:lnTo>
                    <a:pt x="0" y="1747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1"/>
            <p:cNvSpPr>
              <a:spLocks/>
            </p:cNvSpPr>
            <p:nvPr/>
          </p:nvSpPr>
          <p:spPr bwMode="auto">
            <a:xfrm>
              <a:off x="13848" y="4460"/>
              <a:ext cx="53" cy="217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336" y="0"/>
                </a:cxn>
                <a:cxn ang="0">
                  <a:pos x="425" y="1747"/>
                </a:cxn>
                <a:cxn ang="0">
                  <a:pos x="0" y="1747"/>
                </a:cxn>
                <a:cxn ang="0">
                  <a:pos x="59" y="0"/>
                </a:cxn>
              </a:cxnLst>
              <a:rect l="0" t="0" r="r" b="b"/>
              <a:pathLst>
                <a:path w="425" h="1747">
                  <a:moveTo>
                    <a:pt x="59" y="0"/>
                  </a:moveTo>
                  <a:lnTo>
                    <a:pt x="336" y="0"/>
                  </a:lnTo>
                  <a:lnTo>
                    <a:pt x="425" y="1747"/>
                  </a:lnTo>
                  <a:lnTo>
                    <a:pt x="0" y="1747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0"/>
            <p:cNvSpPr>
              <a:spLocks/>
            </p:cNvSpPr>
            <p:nvPr/>
          </p:nvSpPr>
          <p:spPr bwMode="auto">
            <a:xfrm>
              <a:off x="13750" y="4460"/>
              <a:ext cx="52" cy="217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336" y="0"/>
                </a:cxn>
                <a:cxn ang="0">
                  <a:pos x="419" y="1747"/>
                </a:cxn>
                <a:cxn ang="0">
                  <a:pos x="0" y="1747"/>
                </a:cxn>
                <a:cxn ang="0">
                  <a:pos x="59" y="0"/>
                </a:cxn>
              </a:cxnLst>
              <a:rect l="0" t="0" r="r" b="b"/>
              <a:pathLst>
                <a:path w="419" h="1747">
                  <a:moveTo>
                    <a:pt x="59" y="0"/>
                  </a:moveTo>
                  <a:lnTo>
                    <a:pt x="336" y="0"/>
                  </a:lnTo>
                  <a:lnTo>
                    <a:pt x="419" y="1747"/>
                  </a:lnTo>
                  <a:lnTo>
                    <a:pt x="0" y="1747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9"/>
            <p:cNvSpPr>
              <a:spLocks/>
            </p:cNvSpPr>
            <p:nvPr/>
          </p:nvSpPr>
          <p:spPr bwMode="auto">
            <a:xfrm>
              <a:off x="13720" y="4717"/>
              <a:ext cx="520" cy="107"/>
            </a:xfrm>
            <a:custGeom>
              <a:avLst/>
              <a:gdLst/>
              <a:ahLst/>
              <a:cxnLst>
                <a:cxn ang="0">
                  <a:pos x="14" y="108"/>
                </a:cxn>
                <a:cxn ang="0">
                  <a:pos x="127" y="52"/>
                </a:cxn>
                <a:cxn ang="0">
                  <a:pos x="161" y="75"/>
                </a:cxn>
                <a:cxn ang="0">
                  <a:pos x="269" y="38"/>
                </a:cxn>
                <a:cxn ang="0">
                  <a:pos x="304" y="50"/>
                </a:cxn>
                <a:cxn ang="0">
                  <a:pos x="396" y="29"/>
                </a:cxn>
                <a:cxn ang="0">
                  <a:pos x="427" y="35"/>
                </a:cxn>
                <a:cxn ang="0">
                  <a:pos x="516" y="17"/>
                </a:cxn>
                <a:cxn ang="0">
                  <a:pos x="553" y="31"/>
                </a:cxn>
                <a:cxn ang="0">
                  <a:pos x="635" y="15"/>
                </a:cxn>
                <a:cxn ang="0">
                  <a:pos x="667" y="30"/>
                </a:cxn>
                <a:cxn ang="0">
                  <a:pos x="695" y="20"/>
                </a:cxn>
                <a:cxn ang="0">
                  <a:pos x="697" y="44"/>
                </a:cxn>
                <a:cxn ang="0">
                  <a:pos x="624" y="57"/>
                </a:cxn>
                <a:cxn ang="0">
                  <a:pos x="587" y="43"/>
                </a:cxn>
                <a:cxn ang="0">
                  <a:pos x="498" y="62"/>
                </a:cxn>
                <a:cxn ang="0">
                  <a:pos x="464" y="48"/>
                </a:cxn>
                <a:cxn ang="0">
                  <a:pos x="371" y="72"/>
                </a:cxn>
                <a:cxn ang="0">
                  <a:pos x="337" y="62"/>
                </a:cxn>
                <a:cxn ang="0">
                  <a:pos x="250" y="83"/>
                </a:cxn>
                <a:cxn ang="0">
                  <a:pos x="215" y="78"/>
                </a:cxn>
                <a:cxn ang="0">
                  <a:pos x="118" y="109"/>
                </a:cxn>
                <a:cxn ang="0">
                  <a:pos x="85" y="98"/>
                </a:cxn>
                <a:cxn ang="0">
                  <a:pos x="25" y="146"/>
                </a:cxn>
                <a:cxn ang="0">
                  <a:pos x="14" y="108"/>
                </a:cxn>
              </a:cxnLst>
              <a:rect l="0" t="0" r="r" b="b"/>
              <a:pathLst>
                <a:path w="710" h="146">
                  <a:moveTo>
                    <a:pt x="14" y="108"/>
                  </a:moveTo>
                  <a:cubicBezTo>
                    <a:pt x="50" y="84"/>
                    <a:pt x="91" y="52"/>
                    <a:pt x="127" y="52"/>
                  </a:cubicBezTo>
                  <a:cubicBezTo>
                    <a:pt x="161" y="56"/>
                    <a:pt x="120" y="97"/>
                    <a:pt x="161" y="75"/>
                  </a:cubicBezTo>
                  <a:cubicBezTo>
                    <a:pt x="199" y="59"/>
                    <a:pt x="260" y="17"/>
                    <a:pt x="269" y="38"/>
                  </a:cubicBezTo>
                  <a:cubicBezTo>
                    <a:pt x="282" y="51"/>
                    <a:pt x="259" y="70"/>
                    <a:pt x="304" y="50"/>
                  </a:cubicBezTo>
                  <a:cubicBezTo>
                    <a:pt x="334" y="36"/>
                    <a:pt x="381" y="5"/>
                    <a:pt x="396" y="29"/>
                  </a:cubicBezTo>
                  <a:cubicBezTo>
                    <a:pt x="400" y="47"/>
                    <a:pt x="399" y="48"/>
                    <a:pt x="427" y="35"/>
                  </a:cubicBezTo>
                  <a:cubicBezTo>
                    <a:pt x="458" y="24"/>
                    <a:pt x="496" y="0"/>
                    <a:pt x="516" y="17"/>
                  </a:cubicBezTo>
                  <a:cubicBezTo>
                    <a:pt x="527" y="18"/>
                    <a:pt x="509" y="46"/>
                    <a:pt x="553" y="31"/>
                  </a:cubicBezTo>
                  <a:cubicBezTo>
                    <a:pt x="585" y="19"/>
                    <a:pt x="624" y="0"/>
                    <a:pt x="635" y="15"/>
                  </a:cubicBezTo>
                  <a:cubicBezTo>
                    <a:pt x="646" y="23"/>
                    <a:pt x="640" y="36"/>
                    <a:pt x="667" y="30"/>
                  </a:cubicBezTo>
                  <a:cubicBezTo>
                    <a:pt x="695" y="20"/>
                    <a:pt x="695" y="20"/>
                    <a:pt x="695" y="20"/>
                  </a:cubicBezTo>
                  <a:cubicBezTo>
                    <a:pt x="707" y="21"/>
                    <a:pt x="710" y="42"/>
                    <a:pt x="697" y="44"/>
                  </a:cubicBezTo>
                  <a:cubicBezTo>
                    <a:pt x="668" y="58"/>
                    <a:pt x="627" y="70"/>
                    <a:pt x="624" y="57"/>
                  </a:cubicBezTo>
                  <a:cubicBezTo>
                    <a:pt x="615" y="56"/>
                    <a:pt x="624" y="38"/>
                    <a:pt x="587" y="43"/>
                  </a:cubicBezTo>
                  <a:cubicBezTo>
                    <a:pt x="556" y="53"/>
                    <a:pt x="517" y="79"/>
                    <a:pt x="498" y="62"/>
                  </a:cubicBezTo>
                  <a:cubicBezTo>
                    <a:pt x="486" y="57"/>
                    <a:pt x="499" y="33"/>
                    <a:pt x="464" y="48"/>
                  </a:cubicBezTo>
                  <a:cubicBezTo>
                    <a:pt x="431" y="62"/>
                    <a:pt x="388" y="92"/>
                    <a:pt x="371" y="72"/>
                  </a:cubicBezTo>
                  <a:cubicBezTo>
                    <a:pt x="360" y="67"/>
                    <a:pt x="386" y="35"/>
                    <a:pt x="337" y="62"/>
                  </a:cubicBezTo>
                  <a:cubicBezTo>
                    <a:pt x="305" y="77"/>
                    <a:pt x="261" y="111"/>
                    <a:pt x="250" y="83"/>
                  </a:cubicBezTo>
                  <a:cubicBezTo>
                    <a:pt x="240" y="77"/>
                    <a:pt x="256" y="49"/>
                    <a:pt x="215" y="78"/>
                  </a:cubicBezTo>
                  <a:cubicBezTo>
                    <a:pt x="182" y="96"/>
                    <a:pt x="134" y="128"/>
                    <a:pt x="118" y="109"/>
                  </a:cubicBezTo>
                  <a:cubicBezTo>
                    <a:pt x="110" y="103"/>
                    <a:pt x="122" y="76"/>
                    <a:pt x="85" y="98"/>
                  </a:cubicBezTo>
                  <a:cubicBezTo>
                    <a:pt x="25" y="146"/>
                    <a:pt x="25" y="146"/>
                    <a:pt x="25" y="146"/>
                  </a:cubicBezTo>
                  <a:cubicBezTo>
                    <a:pt x="6" y="146"/>
                    <a:pt x="0" y="115"/>
                    <a:pt x="14" y="108"/>
                  </a:cubicBezTo>
                  <a:close/>
                </a:path>
              </a:pathLst>
            </a:cu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13917" y="4336"/>
              <a:ext cx="141" cy="92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22" y="60"/>
                </a:cxn>
                <a:cxn ang="0">
                  <a:pos x="50" y="74"/>
                </a:cxn>
                <a:cxn ang="0">
                  <a:pos x="41" y="34"/>
                </a:cxn>
                <a:cxn ang="0">
                  <a:pos x="54" y="19"/>
                </a:cxn>
                <a:cxn ang="0">
                  <a:pos x="126" y="0"/>
                </a:cxn>
                <a:cxn ang="0">
                  <a:pos x="105" y="22"/>
                </a:cxn>
                <a:cxn ang="0">
                  <a:pos x="60" y="36"/>
                </a:cxn>
                <a:cxn ang="0">
                  <a:pos x="61" y="60"/>
                </a:cxn>
                <a:cxn ang="0">
                  <a:pos x="63" y="76"/>
                </a:cxn>
                <a:cxn ang="0">
                  <a:pos x="68" y="60"/>
                </a:cxn>
                <a:cxn ang="0">
                  <a:pos x="68" y="37"/>
                </a:cxn>
                <a:cxn ang="0">
                  <a:pos x="141" y="18"/>
                </a:cxn>
                <a:cxn ang="0">
                  <a:pos x="101" y="50"/>
                </a:cxn>
                <a:cxn ang="0">
                  <a:pos x="125" y="47"/>
                </a:cxn>
                <a:cxn ang="0">
                  <a:pos x="99" y="76"/>
                </a:cxn>
                <a:cxn ang="0">
                  <a:pos x="99" y="79"/>
                </a:cxn>
                <a:cxn ang="0">
                  <a:pos x="153" y="57"/>
                </a:cxn>
                <a:cxn ang="0">
                  <a:pos x="162" y="67"/>
                </a:cxn>
                <a:cxn ang="0">
                  <a:pos x="135" y="76"/>
                </a:cxn>
                <a:cxn ang="0">
                  <a:pos x="171" y="70"/>
                </a:cxn>
                <a:cxn ang="0">
                  <a:pos x="178" y="77"/>
                </a:cxn>
                <a:cxn ang="0">
                  <a:pos x="155" y="82"/>
                </a:cxn>
                <a:cxn ang="0">
                  <a:pos x="183" y="81"/>
                </a:cxn>
                <a:cxn ang="0">
                  <a:pos x="193" y="92"/>
                </a:cxn>
                <a:cxn ang="0">
                  <a:pos x="125" y="96"/>
                </a:cxn>
                <a:cxn ang="0">
                  <a:pos x="28" y="96"/>
                </a:cxn>
                <a:cxn ang="0">
                  <a:pos x="0" y="81"/>
                </a:cxn>
              </a:cxnLst>
              <a:rect l="0" t="0" r="r" b="b"/>
              <a:pathLst>
                <a:path w="193" h="126">
                  <a:moveTo>
                    <a:pt x="0" y="81"/>
                  </a:moveTo>
                  <a:cubicBezTo>
                    <a:pt x="7" y="72"/>
                    <a:pt x="6" y="58"/>
                    <a:pt x="22" y="60"/>
                  </a:cubicBezTo>
                  <a:cubicBezTo>
                    <a:pt x="34" y="60"/>
                    <a:pt x="37" y="74"/>
                    <a:pt x="50" y="74"/>
                  </a:cubicBezTo>
                  <a:cubicBezTo>
                    <a:pt x="60" y="69"/>
                    <a:pt x="45" y="47"/>
                    <a:pt x="41" y="34"/>
                  </a:cubicBezTo>
                  <a:cubicBezTo>
                    <a:pt x="42" y="26"/>
                    <a:pt x="48" y="21"/>
                    <a:pt x="54" y="19"/>
                  </a:cubicBezTo>
                  <a:cubicBezTo>
                    <a:pt x="81" y="14"/>
                    <a:pt x="94" y="12"/>
                    <a:pt x="126" y="0"/>
                  </a:cubicBezTo>
                  <a:cubicBezTo>
                    <a:pt x="123" y="10"/>
                    <a:pt x="116" y="18"/>
                    <a:pt x="105" y="22"/>
                  </a:cubicBezTo>
                  <a:cubicBezTo>
                    <a:pt x="90" y="26"/>
                    <a:pt x="64" y="28"/>
                    <a:pt x="60" y="36"/>
                  </a:cubicBezTo>
                  <a:cubicBezTo>
                    <a:pt x="59" y="44"/>
                    <a:pt x="59" y="52"/>
                    <a:pt x="61" y="60"/>
                  </a:cubicBezTo>
                  <a:cubicBezTo>
                    <a:pt x="64" y="65"/>
                    <a:pt x="65" y="71"/>
                    <a:pt x="63" y="76"/>
                  </a:cubicBezTo>
                  <a:cubicBezTo>
                    <a:pt x="69" y="74"/>
                    <a:pt x="68" y="66"/>
                    <a:pt x="68" y="60"/>
                  </a:cubicBezTo>
                  <a:cubicBezTo>
                    <a:pt x="63" y="49"/>
                    <a:pt x="64" y="42"/>
                    <a:pt x="68" y="37"/>
                  </a:cubicBezTo>
                  <a:cubicBezTo>
                    <a:pt x="78" y="30"/>
                    <a:pt x="114" y="27"/>
                    <a:pt x="141" y="18"/>
                  </a:cubicBezTo>
                  <a:cubicBezTo>
                    <a:pt x="132" y="36"/>
                    <a:pt x="120" y="42"/>
                    <a:pt x="101" y="50"/>
                  </a:cubicBezTo>
                  <a:cubicBezTo>
                    <a:pt x="125" y="47"/>
                    <a:pt x="125" y="47"/>
                    <a:pt x="125" y="47"/>
                  </a:cubicBezTo>
                  <a:cubicBezTo>
                    <a:pt x="122" y="65"/>
                    <a:pt x="107" y="73"/>
                    <a:pt x="99" y="76"/>
                  </a:cubicBezTo>
                  <a:cubicBezTo>
                    <a:pt x="97" y="76"/>
                    <a:pt x="97" y="79"/>
                    <a:pt x="99" y="79"/>
                  </a:cubicBezTo>
                  <a:cubicBezTo>
                    <a:pt x="153" y="57"/>
                    <a:pt x="153" y="57"/>
                    <a:pt x="153" y="57"/>
                  </a:cubicBezTo>
                  <a:cubicBezTo>
                    <a:pt x="162" y="67"/>
                    <a:pt x="162" y="67"/>
                    <a:pt x="162" y="67"/>
                  </a:cubicBezTo>
                  <a:cubicBezTo>
                    <a:pt x="135" y="76"/>
                    <a:pt x="135" y="76"/>
                    <a:pt x="135" y="76"/>
                  </a:cubicBezTo>
                  <a:cubicBezTo>
                    <a:pt x="171" y="70"/>
                    <a:pt x="171" y="70"/>
                    <a:pt x="171" y="70"/>
                  </a:cubicBezTo>
                  <a:cubicBezTo>
                    <a:pt x="178" y="77"/>
                    <a:pt x="178" y="77"/>
                    <a:pt x="178" y="77"/>
                  </a:cubicBezTo>
                  <a:cubicBezTo>
                    <a:pt x="155" y="82"/>
                    <a:pt x="155" y="82"/>
                    <a:pt x="155" y="82"/>
                  </a:cubicBezTo>
                  <a:cubicBezTo>
                    <a:pt x="183" y="81"/>
                    <a:pt x="183" y="81"/>
                    <a:pt x="183" y="81"/>
                  </a:cubicBezTo>
                  <a:cubicBezTo>
                    <a:pt x="193" y="92"/>
                    <a:pt x="193" y="92"/>
                    <a:pt x="193" y="92"/>
                  </a:cubicBezTo>
                  <a:cubicBezTo>
                    <a:pt x="125" y="96"/>
                    <a:pt x="125" y="96"/>
                    <a:pt x="125" y="96"/>
                  </a:cubicBezTo>
                  <a:cubicBezTo>
                    <a:pt x="94" y="126"/>
                    <a:pt x="58" y="126"/>
                    <a:pt x="28" y="96"/>
                  </a:cubicBezTo>
                  <a:cubicBezTo>
                    <a:pt x="21" y="88"/>
                    <a:pt x="16" y="79"/>
                    <a:pt x="0" y="81"/>
                  </a:cubicBezTo>
                  <a:close/>
                </a:path>
              </a:pathLst>
            </a:cu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13899" y="4392"/>
              <a:ext cx="30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26"/>
                </a:cxn>
                <a:cxn ang="0">
                  <a:pos x="32" y="27"/>
                </a:cxn>
                <a:cxn ang="0">
                  <a:pos x="0" y="0"/>
                </a:cxn>
              </a:cxnLst>
              <a:rect l="0" t="0" r="r" b="b"/>
              <a:pathLst>
                <a:path w="40" h="27">
                  <a:moveTo>
                    <a:pt x="0" y="0"/>
                  </a:moveTo>
                  <a:cubicBezTo>
                    <a:pt x="16" y="5"/>
                    <a:pt x="30" y="16"/>
                    <a:pt x="40" y="26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24" y="17"/>
                    <a:pt x="14" y="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6"/>
            <p:cNvSpPr>
              <a:spLocks/>
            </p:cNvSpPr>
            <p:nvPr/>
          </p:nvSpPr>
          <p:spPr bwMode="auto">
            <a:xfrm>
              <a:off x="13905" y="4369"/>
              <a:ext cx="9" cy="2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1" y="15"/>
                </a:cxn>
                <a:cxn ang="0">
                  <a:pos x="5" y="27"/>
                </a:cxn>
                <a:cxn ang="0">
                  <a:pos x="0" y="15"/>
                </a:cxn>
                <a:cxn ang="0">
                  <a:pos x="8" y="0"/>
                </a:cxn>
              </a:cxnLst>
              <a:rect l="0" t="0" r="r" b="b"/>
              <a:pathLst>
                <a:path w="12" h="27">
                  <a:moveTo>
                    <a:pt x="8" y="0"/>
                  </a:moveTo>
                  <a:cubicBezTo>
                    <a:pt x="11" y="5"/>
                    <a:pt x="12" y="10"/>
                    <a:pt x="11" y="15"/>
                  </a:cubicBezTo>
                  <a:cubicBezTo>
                    <a:pt x="11" y="21"/>
                    <a:pt x="8" y="26"/>
                    <a:pt x="5" y="27"/>
                  </a:cubicBezTo>
                  <a:cubicBezTo>
                    <a:pt x="1" y="24"/>
                    <a:pt x="0" y="21"/>
                    <a:pt x="0" y="15"/>
                  </a:cubicBezTo>
                  <a:cubicBezTo>
                    <a:pt x="0" y="8"/>
                    <a:pt x="3" y="2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/>
            <p:cNvSpPr>
              <a:spLocks/>
            </p:cNvSpPr>
            <p:nvPr/>
          </p:nvSpPr>
          <p:spPr bwMode="auto">
            <a:xfrm>
              <a:off x="13891" y="4368"/>
              <a:ext cx="10" cy="2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" y="14"/>
                </a:cxn>
                <a:cxn ang="0">
                  <a:pos x="11" y="27"/>
                </a:cxn>
                <a:cxn ang="0">
                  <a:pos x="2" y="18"/>
                </a:cxn>
                <a:cxn ang="0">
                  <a:pos x="4" y="0"/>
                </a:cxn>
              </a:cxnLst>
              <a:rect l="0" t="0" r="r" b="b"/>
              <a:pathLst>
                <a:path w="15" h="27">
                  <a:moveTo>
                    <a:pt x="4" y="0"/>
                  </a:moveTo>
                  <a:cubicBezTo>
                    <a:pt x="9" y="3"/>
                    <a:pt x="12" y="9"/>
                    <a:pt x="13" y="14"/>
                  </a:cubicBezTo>
                  <a:cubicBezTo>
                    <a:pt x="15" y="19"/>
                    <a:pt x="13" y="25"/>
                    <a:pt x="11" y="27"/>
                  </a:cubicBezTo>
                  <a:cubicBezTo>
                    <a:pt x="7" y="25"/>
                    <a:pt x="5" y="23"/>
                    <a:pt x="2" y="18"/>
                  </a:cubicBezTo>
                  <a:cubicBezTo>
                    <a:pt x="0" y="11"/>
                    <a:pt x="0" y="4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auto">
            <a:xfrm>
              <a:off x="13869" y="4376"/>
              <a:ext cx="19" cy="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6" y="5"/>
                </a:cxn>
                <a:cxn ang="0">
                  <a:pos x="24" y="16"/>
                </a:cxn>
                <a:cxn ang="0">
                  <a:pos x="11" y="15"/>
                </a:cxn>
                <a:cxn ang="0">
                  <a:pos x="0" y="1"/>
                </a:cxn>
              </a:cxnLst>
              <a:rect l="0" t="0" r="r" b="b"/>
              <a:pathLst>
                <a:path w="25" h="17">
                  <a:moveTo>
                    <a:pt x="0" y="1"/>
                  </a:moveTo>
                  <a:cubicBezTo>
                    <a:pt x="6" y="0"/>
                    <a:pt x="12" y="2"/>
                    <a:pt x="16" y="5"/>
                  </a:cubicBezTo>
                  <a:cubicBezTo>
                    <a:pt x="21" y="7"/>
                    <a:pt x="25" y="13"/>
                    <a:pt x="24" y="16"/>
                  </a:cubicBezTo>
                  <a:cubicBezTo>
                    <a:pt x="21" y="17"/>
                    <a:pt x="17" y="17"/>
                    <a:pt x="11" y="15"/>
                  </a:cubicBezTo>
                  <a:cubicBezTo>
                    <a:pt x="5" y="12"/>
                    <a:pt x="0" y="7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"/>
            <p:cNvSpPr>
              <a:spLocks/>
            </p:cNvSpPr>
            <p:nvPr/>
          </p:nvSpPr>
          <p:spPr bwMode="auto">
            <a:xfrm>
              <a:off x="13877" y="4392"/>
              <a:ext cx="19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3" y="2"/>
                </a:cxn>
                <a:cxn ang="0">
                  <a:pos x="26" y="3"/>
                </a:cxn>
                <a:cxn ang="0">
                  <a:pos x="18" y="12"/>
                </a:cxn>
                <a:cxn ang="0">
                  <a:pos x="0" y="12"/>
                </a:cxn>
              </a:cxnLst>
              <a:rect l="0" t="0" r="r" b="b"/>
              <a:pathLst>
                <a:path w="26" h="16">
                  <a:moveTo>
                    <a:pt x="0" y="12"/>
                  </a:moveTo>
                  <a:cubicBezTo>
                    <a:pt x="3" y="7"/>
                    <a:pt x="8" y="4"/>
                    <a:pt x="13" y="2"/>
                  </a:cubicBezTo>
                  <a:cubicBezTo>
                    <a:pt x="18" y="0"/>
                    <a:pt x="24" y="1"/>
                    <a:pt x="26" y="3"/>
                  </a:cubicBezTo>
                  <a:cubicBezTo>
                    <a:pt x="25" y="7"/>
                    <a:pt x="23" y="10"/>
                    <a:pt x="18" y="12"/>
                  </a:cubicBezTo>
                  <a:cubicBezTo>
                    <a:pt x="12" y="15"/>
                    <a:pt x="5" y="16"/>
                    <a:pt x="0" y="12"/>
                  </a:cubicBezTo>
                  <a:close/>
                </a:path>
              </a:pathLst>
            </a:cu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2"/>
            <p:cNvSpPr>
              <a:spLocks/>
            </p:cNvSpPr>
            <p:nvPr/>
          </p:nvSpPr>
          <p:spPr bwMode="auto">
            <a:xfrm>
              <a:off x="13888" y="4402"/>
              <a:ext cx="19" cy="1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3" y="2"/>
                </a:cxn>
                <a:cxn ang="0">
                  <a:pos x="26" y="2"/>
                </a:cxn>
                <a:cxn ang="0">
                  <a:pos x="18" y="12"/>
                </a:cxn>
                <a:cxn ang="0">
                  <a:pos x="0" y="14"/>
                </a:cxn>
              </a:cxnLst>
              <a:rect l="0" t="0" r="r" b="b"/>
              <a:pathLst>
                <a:path w="26" h="17">
                  <a:moveTo>
                    <a:pt x="0" y="14"/>
                  </a:moveTo>
                  <a:cubicBezTo>
                    <a:pt x="3" y="8"/>
                    <a:pt x="8" y="5"/>
                    <a:pt x="13" y="2"/>
                  </a:cubicBezTo>
                  <a:cubicBezTo>
                    <a:pt x="17" y="0"/>
                    <a:pt x="23" y="0"/>
                    <a:pt x="26" y="2"/>
                  </a:cubicBezTo>
                  <a:cubicBezTo>
                    <a:pt x="25" y="6"/>
                    <a:pt x="23" y="9"/>
                    <a:pt x="18" y="12"/>
                  </a:cubicBezTo>
                  <a:cubicBezTo>
                    <a:pt x="13" y="15"/>
                    <a:pt x="5" y="17"/>
                    <a:pt x="0" y="14"/>
                  </a:cubicBezTo>
                  <a:close/>
                </a:path>
              </a:pathLst>
            </a:cu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11"/>
            <p:cNvSpPr>
              <a:spLocks noChangeArrowheads="1"/>
            </p:cNvSpPr>
            <p:nvPr/>
          </p:nvSpPr>
          <p:spPr bwMode="auto">
            <a:xfrm>
              <a:off x="13926" y="4383"/>
              <a:ext cx="6" cy="6"/>
            </a:xfrm>
            <a:prstGeom prst="ellipse">
              <a:avLst/>
            </a:pr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"/>
            <p:cNvSpPr>
              <a:spLocks/>
            </p:cNvSpPr>
            <p:nvPr/>
          </p:nvSpPr>
          <p:spPr bwMode="auto">
            <a:xfrm>
              <a:off x="13736" y="4906"/>
              <a:ext cx="82" cy="78"/>
            </a:xfrm>
            <a:custGeom>
              <a:avLst/>
              <a:gdLst/>
              <a:ahLst/>
              <a:cxnLst>
                <a:cxn ang="0">
                  <a:pos x="110" y="47"/>
                </a:cxn>
                <a:cxn ang="0">
                  <a:pos x="98" y="49"/>
                </a:cxn>
                <a:cxn ang="0">
                  <a:pos x="87" y="65"/>
                </a:cxn>
                <a:cxn ang="0">
                  <a:pos x="63" y="107"/>
                </a:cxn>
                <a:cxn ang="0">
                  <a:pos x="58" y="104"/>
                </a:cxn>
                <a:cxn ang="0">
                  <a:pos x="45" y="27"/>
                </a:cxn>
                <a:cxn ang="0">
                  <a:pos x="45" y="27"/>
                </a:cxn>
                <a:cxn ang="0">
                  <a:pos x="31" y="50"/>
                </a:cxn>
                <a:cxn ang="0">
                  <a:pos x="22" y="67"/>
                </a:cxn>
                <a:cxn ang="0">
                  <a:pos x="28" y="80"/>
                </a:cxn>
                <a:cxn ang="0">
                  <a:pos x="26" y="84"/>
                </a:cxn>
                <a:cxn ang="0">
                  <a:pos x="0" y="69"/>
                </a:cxn>
                <a:cxn ang="0">
                  <a:pos x="2" y="65"/>
                </a:cxn>
                <a:cxn ang="0">
                  <a:pos x="15" y="64"/>
                </a:cxn>
                <a:cxn ang="0">
                  <a:pos x="26" y="47"/>
                </a:cxn>
                <a:cxn ang="0">
                  <a:pos x="39" y="25"/>
                </a:cxn>
                <a:cxn ang="0">
                  <a:pos x="43" y="13"/>
                </a:cxn>
                <a:cxn ang="0">
                  <a:pos x="36" y="4"/>
                </a:cxn>
                <a:cxn ang="0">
                  <a:pos x="39" y="0"/>
                </a:cxn>
                <a:cxn ang="0">
                  <a:pos x="58" y="12"/>
                </a:cxn>
                <a:cxn ang="0">
                  <a:pos x="71" y="81"/>
                </a:cxn>
                <a:cxn ang="0">
                  <a:pos x="72" y="81"/>
                </a:cxn>
                <a:cxn ang="0">
                  <a:pos x="82" y="63"/>
                </a:cxn>
                <a:cxn ang="0">
                  <a:pos x="91" y="45"/>
                </a:cxn>
                <a:cxn ang="0">
                  <a:pos x="85" y="32"/>
                </a:cxn>
                <a:cxn ang="0">
                  <a:pos x="87" y="29"/>
                </a:cxn>
                <a:cxn ang="0">
                  <a:pos x="112" y="43"/>
                </a:cxn>
                <a:cxn ang="0">
                  <a:pos x="110" y="47"/>
                </a:cxn>
              </a:cxnLst>
              <a:rect l="0" t="0" r="r" b="b"/>
              <a:pathLst>
                <a:path w="112" h="107">
                  <a:moveTo>
                    <a:pt x="110" y="47"/>
                  </a:moveTo>
                  <a:cubicBezTo>
                    <a:pt x="105" y="44"/>
                    <a:pt x="102" y="44"/>
                    <a:pt x="98" y="49"/>
                  </a:cubicBezTo>
                  <a:cubicBezTo>
                    <a:pt x="96" y="52"/>
                    <a:pt x="93" y="56"/>
                    <a:pt x="87" y="65"/>
                  </a:cubicBezTo>
                  <a:cubicBezTo>
                    <a:pt x="63" y="107"/>
                    <a:pt x="63" y="107"/>
                    <a:pt x="63" y="107"/>
                  </a:cubicBezTo>
                  <a:cubicBezTo>
                    <a:pt x="58" y="104"/>
                    <a:pt x="58" y="104"/>
                    <a:pt x="58" y="10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26" y="59"/>
                    <a:pt x="23" y="64"/>
                    <a:pt x="22" y="67"/>
                  </a:cubicBezTo>
                  <a:cubicBezTo>
                    <a:pt x="20" y="72"/>
                    <a:pt x="20" y="75"/>
                    <a:pt x="28" y="80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8" y="68"/>
                    <a:pt x="12" y="68"/>
                    <a:pt x="15" y="64"/>
                  </a:cubicBezTo>
                  <a:cubicBezTo>
                    <a:pt x="17" y="61"/>
                    <a:pt x="21" y="56"/>
                    <a:pt x="26" y="47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43" y="19"/>
                    <a:pt x="43" y="16"/>
                    <a:pt x="43" y="13"/>
                  </a:cubicBezTo>
                  <a:cubicBezTo>
                    <a:pt x="42" y="9"/>
                    <a:pt x="41" y="7"/>
                    <a:pt x="36" y="4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58" y="12"/>
                    <a:pt x="58" y="12"/>
                    <a:pt x="58" y="12"/>
                  </a:cubicBezTo>
                  <a:cubicBezTo>
                    <a:pt x="71" y="81"/>
                    <a:pt x="71" y="81"/>
                    <a:pt x="71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82" y="63"/>
                    <a:pt x="82" y="63"/>
                    <a:pt x="82" y="63"/>
                  </a:cubicBezTo>
                  <a:cubicBezTo>
                    <a:pt x="88" y="53"/>
                    <a:pt x="90" y="48"/>
                    <a:pt x="91" y="45"/>
                  </a:cubicBezTo>
                  <a:cubicBezTo>
                    <a:pt x="93" y="40"/>
                    <a:pt x="92" y="37"/>
                    <a:pt x="85" y="32"/>
                  </a:cubicBezTo>
                  <a:cubicBezTo>
                    <a:pt x="87" y="29"/>
                    <a:pt x="87" y="29"/>
                    <a:pt x="87" y="29"/>
                  </a:cubicBezTo>
                  <a:cubicBezTo>
                    <a:pt x="112" y="43"/>
                    <a:pt x="112" y="43"/>
                    <a:pt x="112" y="43"/>
                  </a:cubicBezTo>
                  <a:lnTo>
                    <a:pt x="110" y="47"/>
                  </a:ln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"/>
            <p:cNvSpPr>
              <a:spLocks noEditPoints="1"/>
            </p:cNvSpPr>
            <p:nvPr/>
          </p:nvSpPr>
          <p:spPr bwMode="auto">
            <a:xfrm>
              <a:off x="13812" y="4944"/>
              <a:ext cx="68" cy="68"/>
            </a:xfrm>
            <a:custGeom>
              <a:avLst/>
              <a:gdLst/>
              <a:ahLst/>
              <a:cxnLst>
                <a:cxn ang="0">
                  <a:pos x="61" y="9"/>
                </a:cxn>
                <a:cxn ang="0">
                  <a:pos x="85" y="60"/>
                </a:cxn>
                <a:cxn ang="0">
                  <a:pos x="33" y="86"/>
                </a:cxn>
                <a:cxn ang="0">
                  <a:pos x="7" y="34"/>
                </a:cxn>
                <a:cxn ang="0">
                  <a:pos x="61" y="9"/>
                </a:cxn>
                <a:cxn ang="0">
                  <a:pos x="57" y="13"/>
                </a:cxn>
                <a:cxn ang="0">
                  <a:pos x="26" y="38"/>
                </a:cxn>
                <a:cxn ang="0">
                  <a:pos x="36" y="82"/>
                </a:cxn>
                <a:cxn ang="0">
                  <a:pos x="67" y="57"/>
                </a:cxn>
                <a:cxn ang="0">
                  <a:pos x="57" y="13"/>
                </a:cxn>
              </a:cxnLst>
              <a:rect l="0" t="0" r="r" b="b"/>
              <a:pathLst>
                <a:path w="93" h="93">
                  <a:moveTo>
                    <a:pt x="61" y="9"/>
                  </a:moveTo>
                  <a:cubicBezTo>
                    <a:pt x="82" y="16"/>
                    <a:pt x="93" y="37"/>
                    <a:pt x="85" y="60"/>
                  </a:cubicBezTo>
                  <a:cubicBezTo>
                    <a:pt x="77" y="85"/>
                    <a:pt x="54" y="93"/>
                    <a:pt x="33" y="86"/>
                  </a:cubicBezTo>
                  <a:cubicBezTo>
                    <a:pt x="10" y="78"/>
                    <a:pt x="0" y="56"/>
                    <a:pt x="7" y="34"/>
                  </a:cubicBezTo>
                  <a:cubicBezTo>
                    <a:pt x="14" y="14"/>
                    <a:pt x="35" y="0"/>
                    <a:pt x="61" y="9"/>
                  </a:cubicBezTo>
                  <a:close/>
                  <a:moveTo>
                    <a:pt x="57" y="13"/>
                  </a:moveTo>
                  <a:cubicBezTo>
                    <a:pt x="46" y="9"/>
                    <a:pt x="32" y="18"/>
                    <a:pt x="26" y="38"/>
                  </a:cubicBezTo>
                  <a:cubicBezTo>
                    <a:pt x="19" y="57"/>
                    <a:pt x="22" y="77"/>
                    <a:pt x="36" y="82"/>
                  </a:cubicBezTo>
                  <a:cubicBezTo>
                    <a:pt x="47" y="86"/>
                    <a:pt x="60" y="78"/>
                    <a:pt x="67" y="57"/>
                  </a:cubicBezTo>
                  <a:cubicBezTo>
                    <a:pt x="75" y="34"/>
                    <a:pt x="70" y="17"/>
                    <a:pt x="57" y="13"/>
                  </a:cubicBez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13892" y="4963"/>
              <a:ext cx="61" cy="63"/>
            </a:xfrm>
            <a:custGeom>
              <a:avLst/>
              <a:gdLst/>
              <a:ahLst/>
              <a:cxnLst>
                <a:cxn ang="0">
                  <a:pos x="82" y="17"/>
                </a:cxn>
                <a:cxn ang="0">
                  <a:pos x="66" y="28"/>
                </a:cxn>
                <a:cxn ang="0">
                  <a:pos x="33" y="86"/>
                </a:cxn>
                <a:cxn ang="0">
                  <a:pos x="27" y="85"/>
                </a:cxn>
                <a:cxn ang="0">
                  <a:pos x="11" y="18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36" y="6"/>
                </a:cxn>
                <a:cxn ang="0">
                  <a:pos x="36" y="10"/>
                </a:cxn>
                <a:cxn ang="0">
                  <a:pos x="28" y="17"/>
                </a:cxn>
                <a:cxn ang="0">
                  <a:pos x="38" y="64"/>
                </a:cxn>
                <a:cxn ang="0">
                  <a:pos x="39" y="64"/>
                </a:cxn>
                <a:cxn ang="0">
                  <a:pos x="60" y="25"/>
                </a:cxn>
                <a:cxn ang="0">
                  <a:pos x="54" y="13"/>
                </a:cxn>
                <a:cxn ang="0">
                  <a:pos x="55" y="8"/>
                </a:cxn>
                <a:cxn ang="0">
                  <a:pos x="83" y="12"/>
                </a:cxn>
                <a:cxn ang="0">
                  <a:pos x="82" y="17"/>
                </a:cxn>
              </a:cxnLst>
              <a:rect l="0" t="0" r="r" b="b"/>
              <a:pathLst>
                <a:path w="83" h="86">
                  <a:moveTo>
                    <a:pt x="82" y="17"/>
                  </a:moveTo>
                  <a:cubicBezTo>
                    <a:pt x="75" y="16"/>
                    <a:pt x="72" y="18"/>
                    <a:pt x="66" y="28"/>
                  </a:cubicBezTo>
                  <a:cubicBezTo>
                    <a:pt x="60" y="37"/>
                    <a:pt x="46" y="62"/>
                    <a:pt x="33" y="86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2" y="62"/>
                    <a:pt x="15" y="31"/>
                    <a:pt x="11" y="18"/>
                  </a:cubicBezTo>
                  <a:cubicBezTo>
                    <a:pt x="9" y="8"/>
                    <a:pt x="7" y="7"/>
                    <a:pt x="0" y="5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27" y="10"/>
                    <a:pt x="27" y="11"/>
                    <a:pt x="28" y="17"/>
                  </a:cubicBezTo>
                  <a:cubicBezTo>
                    <a:pt x="30" y="27"/>
                    <a:pt x="36" y="52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48" y="48"/>
                    <a:pt x="55" y="35"/>
                    <a:pt x="60" y="25"/>
                  </a:cubicBezTo>
                  <a:cubicBezTo>
                    <a:pt x="64" y="17"/>
                    <a:pt x="64" y="15"/>
                    <a:pt x="54" y="13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83" y="12"/>
                    <a:pt x="83" y="12"/>
                    <a:pt x="83" y="12"/>
                  </a:cubicBezTo>
                  <a:lnTo>
                    <a:pt x="82" y="17"/>
                  </a:ln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13960" y="4971"/>
              <a:ext cx="27" cy="58"/>
            </a:xfrm>
            <a:custGeom>
              <a:avLst/>
              <a:gdLst/>
              <a:ahLst/>
              <a:cxnLst>
                <a:cxn ang="0">
                  <a:pos x="0" y="79"/>
                </a:cxn>
                <a:cxn ang="0">
                  <a:pos x="0" y="75"/>
                </a:cxn>
                <a:cxn ang="0">
                  <a:pos x="10" y="63"/>
                </a:cxn>
                <a:cxn ang="0">
                  <a:pos x="11" y="17"/>
                </a:cxn>
                <a:cxn ang="0">
                  <a:pos x="1" y="5"/>
                </a:cxn>
                <a:cxn ang="0">
                  <a:pos x="1" y="0"/>
                </a:cxn>
                <a:cxn ang="0">
                  <a:pos x="37" y="1"/>
                </a:cxn>
                <a:cxn ang="0">
                  <a:pos x="37" y="5"/>
                </a:cxn>
                <a:cxn ang="0">
                  <a:pos x="27" y="17"/>
                </a:cxn>
                <a:cxn ang="0">
                  <a:pos x="26" y="63"/>
                </a:cxn>
                <a:cxn ang="0">
                  <a:pos x="36" y="75"/>
                </a:cxn>
                <a:cxn ang="0">
                  <a:pos x="36" y="79"/>
                </a:cxn>
                <a:cxn ang="0">
                  <a:pos x="0" y="79"/>
                </a:cxn>
              </a:cxnLst>
              <a:rect l="0" t="0" r="r" b="b"/>
              <a:pathLst>
                <a:path w="37" h="79">
                  <a:moveTo>
                    <a:pt x="0" y="79"/>
                  </a:moveTo>
                  <a:cubicBezTo>
                    <a:pt x="0" y="75"/>
                    <a:pt x="0" y="75"/>
                    <a:pt x="0" y="75"/>
                  </a:cubicBezTo>
                  <a:cubicBezTo>
                    <a:pt x="9" y="74"/>
                    <a:pt x="10" y="73"/>
                    <a:pt x="10" y="63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6"/>
                    <a:pt x="10" y="6"/>
                    <a:pt x="1" y="5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28" y="6"/>
                    <a:pt x="27" y="7"/>
                    <a:pt x="27" y="17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73"/>
                    <a:pt x="27" y="74"/>
                    <a:pt x="36" y="75"/>
                  </a:cubicBezTo>
                  <a:cubicBezTo>
                    <a:pt x="36" y="79"/>
                    <a:pt x="36" y="79"/>
                    <a:pt x="36" y="79"/>
                  </a:cubicBezTo>
                  <a:lnTo>
                    <a:pt x="0" y="79"/>
                  </a:ln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"/>
            <p:cNvSpPr>
              <a:spLocks/>
            </p:cNvSpPr>
            <p:nvPr/>
          </p:nvSpPr>
          <p:spPr bwMode="auto">
            <a:xfrm>
              <a:off x="14022" y="4964"/>
              <a:ext cx="44" cy="62"/>
            </a:xfrm>
            <a:custGeom>
              <a:avLst/>
              <a:gdLst/>
              <a:ahLst/>
              <a:cxnLst>
                <a:cxn ang="0">
                  <a:pos x="44" y="20"/>
                </a:cxn>
                <a:cxn ang="0">
                  <a:pos x="25" y="6"/>
                </a:cxn>
                <a:cxn ang="0">
                  <a:pos x="15" y="20"/>
                </a:cxn>
                <a:cxn ang="0">
                  <a:pos x="33" y="33"/>
                </a:cxn>
                <a:cxn ang="0">
                  <a:pos x="58" y="54"/>
                </a:cxn>
                <a:cxn ang="0">
                  <a:pos x="33" y="83"/>
                </a:cxn>
                <a:cxn ang="0">
                  <a:pos x="21" y="83"/>
                </a:cxn>
                <a:cxn ang="0">
                  <a:pos x="13" y="82"/>
                </a:cxn>
                <a:cxn ang="0">
                  <a:pos x="6" y="62"/>
                </a:cxn>
                <a:cxn ang="0">
                  <a:pos x="10" y="60"/>
                </a:cxn>
                <a:cxn ang="0">
                  <a:pos x="34" y="78"/>
                </a:cxn>
                <a:cxn ang="0">
                  <a:pos x="44" y="63"/>
                </a:cxn>
                <a:cxn ang="0">
                  <a:pos x="27" y="49"/>
                </a:cxn>
                <a:cxn ang="0">
                  <a:pos x="2" y="29"/>
                </a:cxn>
                <a:cxn ang="0">
                  <a:pos x="26" y="1"/>
                </a:cxn>
                <a:cxn ang="0">
                  <a:pos x="43" y="1"/>
                </a:cxn>
                <a:cxn ang="0">
                  <a:pos x="48" y="18"/>
                </a:cxn>
                <a:cxn ang="0">
                  <a:pos x="44" y="20"/>
                </a:cxn>
              </a:cxnLst>
              <a:rect l="0" t="0" r="r" b="b"/>
              <a:pathLst>
                <a:path w="60" h="84">
                  <a:moveTo>
                    <a:pt x="44" y="20"/>
                  </a:moveTo>
                  <a:cubicBezTo>
                    <a:pt x="40" y="12"/>
                    <a:pt x="34" y="4"/>
                    <a:pt x="25" y="6"/>
                  </a:cubicBezTo>
                  <a:cubicBezTo>
                    <a:pt x="18" y="7"/>
                    <a:pt x="14" y="13"/>
                    <a:pt x="15" y="20"/>
                  </a:cubicBezTo>
                  <a:cubicBezTo>
                    <a:pt x="16" y="26"/>
                    <a:pt x="21" y="29"/>
                    <a:pt x="33" y="33"/>
                  </a:cubicBezTo>
                  <a:cubicBezTo>
                    <a:pt x="46" y="37"/>
                    <a:pt x="56" y="42"/>
                    <a:pt x="58" y="54"/>
                  </a:cubicBezTo>
                  <a:cubicBezTo>
                    <a:pt x="60" y="67"/>
                    <a:pt x="50" y="80"/>
                    <a:pt x="33" y="83"/>
                  </a:cubicBezTo>
                  <a:cubicBezTo>
                    <a:pt x="29" y="84"/>
                    <a:pt x="25" y="84"/>
                    <a:pt x="21" y="83"/>
                  </a:cubicBezTo>
                  <a:cubicBezTo>
                    <a:pt x="17" y="83"/>
                    <a:pt x="15" y="82"/>
                    <a:pt x="13" y="82"/>
                  </a:cubicBezTo>
                  <a:cubicBezTo>
                    <a:pt x="11" y="79"/>
                    <a:pt x="8" y="69"/>
                    <a:pt x="6" y="62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14" y="68"/>
                    <a:pt x="23" y="80"/>
                    <a:pt x="34" y="78"/>
                  </a:cubicBezTo>
                  <a:cubicBezTo>
                    <a:pt x="42" y="76"/>
                    <a:pt x="46" y="71"/>
                    <a:pt x="44" y="63"/>
                  </a:cubicBezTo>
                  <a:cubicBezTo>
                    <a:pt x="43" y="56"/>
                    <a:pt x="37" y="53"/>
                    <a:pt x="27" y="49"/>
                  </a:cubicBezTo>
                  <a:cubicBezTo>
                    <a:pt x="14" y="45"/>
                    <a:pt x="4" y="40"/>
                    <a:pt x="2" y="29"/>
                  </a:cubicBezTo>
                  <a:cubicBezTo>
                    <a:pt x="0" y="16"/>
                    <a:pt x="9" y="4"/>
                    <a:pt x="26" y="1"/>
                  </a:cubicBezTo>
                  <a:cubicBezTo>
                    <a:pt x="33" y="0"/>
                    <a:pt x="40" y="1"/>
                    <a:pt x="43" y="1"/>
                  </a:cubicBezTo>
                  <a:cubicBezTo>
                    <a:pt x="44" y="6"/>
                    <a:pt x="46" y="11"/>
                    <a:pt x="48" y="18"/>
                  </a:cubicBezTo>
                  <a:lnTo>
                    <a:pt x="44" y="20"/>
                  </a:ln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"/>
            <p:cNvSpPr>
              <a:spLocks noEditPoints="1"/>
            </p:cNvSpPr>
            <p:nvPr/>
          </p:nvSpPr>
          <p:spPr bwMode="auto">
            <a:xfrm>
              <a:off x="14085" y="4950"/>
              <a:ext cx="57" cy="66"/>
            </a:xfrm>
            <a:custGeom>
              <a:avLst/>
              <a:gdLst/>
              <a:ahLst/>
              <a:cxnLst>
                <a:cxn ang="0">
                  <a:pos x="45" y="75"/>
                </a:cxn>
                <a:cxn ang="0">
                  <a:pos x="43" y="71"/>
                </a:cxn>
                <a:cxn ang="0">
                  <a:pos x="46" y="62"/>
                </a:cxn>
                <a:cxn ang="0">
                  <a:pos x="37" y="50"/>
                </a:cxn>
                <a:cxn ang="0">
                  <a:pos x="16" y="58"/>
                </a:cxn>
                <a:cxn ang="0">
                  <a:pos x="16" y="72"/>
                </a:cxn>
                <a:cxn ang="0">
                  <a:pos x="25" y="77"/>
                </a:cxn>
                <a:cxn ang="0">
                  <a:pos x="27" y="81"/>
                </a:cxn>
                <a:cxn ang="0">
                  <a:pos x="1" y="90"/>
                </a:cxn>
                <a:cxn ang="0">
                  <a:pos x="0" y="86"/>
                </a:cxn>
                <a:cxn ang="0">
                  <a:pos x="9" y="70"/>
                </a:cxn>
                <a:cxn ang="0">
                  <a:pos x="12" y="3"/>
                </a:cxn>
                <a:cxn ang="0">
                  <a:pos x="17" y="0"/>
                </a:cxn>
                <a:cxn ang="0">
                  <a:pos x="59" y="52"/>
                </a:cxn>
                <a:cxn ang="0">
                  <a:pos x="76" y="60"/>
                </a:cxn>
                <a:cxn ang="0">
                  <a:pos x="78" y="64"/>
                </a:cxn>
                <a:cxn ang="0">
                  <a:pos x="45" y="75"/>
                </a:cxn>
                <a:cxn ang="0">
                  <a:pos x="16" y="23"/>
                </a:cxn>
                <a:cxn ang="0">
                  <a:pos x="16" y="24"/>
                </a:cxn>
                <a:cxn ang="0">
                  <a:pos x="15" y="51"/>
                </a:cxn>
                <a:cxn ang="0">
                  <a:pos x="33" y="45"/>
                </a:cxn>
                <a:cxn ang="0">
                  <a:pos x="16" y="23"/>
                </a:cxn>
              </a:cxnLst>
              <a:rect l="0" t="0" r="r" b="b"/>
              <a:pathLst>
                <a:path w="78" h="90">
                  <a:moveTo>
                    <a:pt x="45" y="75"/>
                  </a:moveTo>
                  <a:cubicBezTo>
                    <a:pt x="43" y="71"/>
                    <a:pt x="43" y="71"/>
                    <a:pt x="43" y="71"/>
                  </a:cubicBezTo>
                  <a:cubicBezTo>
                    <a:pt x="50" y="68"/>
                    <a:pt x="50" y="66"/>
                    <a:pt x="46" y="62"/>
                  </a:cubicBezTo>
                  <a:cubicBezTo>
                    <a:pt x="44" y="59"/>
                    <a:pt x="41" y="55"/>
                    <a:pt x="37" y="50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5" y="62"/>
                    <a:pt x="15" y="67"/>
                    <a:pt x="16" y="72"/>
                  </a:cubicBezTo>
                  <a:cubicBezTo>
                    <a:pt x="16" y="78"/>
                    <a:pt x="17" y="79"/>
                    <a:pt x="25" y="77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7" y="83"/>
                    <a:pt x="8" y="81"/>
                    <a:pt x="9" y="7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1" y="17"/>
                    <a:pt x="45" y="35"/>
                    <a:pt x="59" y="52"/>
                  </a:cubicBezTo>
                  <a:cubicBezTo>
                    <a:pt x="67" y="61"/>
                    <a:pt x="69" y="62"/>
                    <a:pt x="76" y="60"/>
                  </a:cubicBezTo>
                  <a:cubicBezTo>
                    <a:pt x="78" y="64"/>
                    <a:pt x="78" y="64"/>
                    <a:pt x="78" y="64"/>
                  </a:cubicBezTo>
                  <a:lnTo>
                    <a:pt x="45" y="75"/>
                  </a:lnTo>
                  <a:close/>
                  <a:moveTo>
                    <a:pt x="16" y="23"/>
                  </a:moveTo>
                  <a:cubicBezTo>
                    <a:pt x="16" y="24"/>
                    <a:pt x="16" y="24"/>
                    <a:pt x="16" y="24"/>
                  </a:cubicBezTo>
                  <a:cubicBezTo>
                    <a:pt x="16" y="33"/>
                    <a:pt x="16" y="42"/>
                    <a:pt x="15" y="51"/>
                  </a:cubicBezTo>
                  <a:cubicBezTo>
                    <a:pt x="33" y="45"/>
                    <a:pt x="33" y="45"/>
                    <a:pt x="33" y="45"/>
                  </a:cubicBezTo>
                  <a:lnTo>
                    <a:pt x="16" y="23"/>
                  </a:ln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"/>
            <p:cNvSpPr>
              <a:spLocks noEditPoints="1"/>
            </p:cNvSpPr>
            <p:nvPr/>
          </p:nvSpPr>
          <p:spPr bwMode="auto">
            <a:xfrm>
              <a:off x="14132" y="4917"/>
              <a:ext cx="71" cy="71"/>
            </a:xfrm>
            <a:custGeom>
              <a:avLst/>
              <a:gdLst/>
              <a:ahLst/>
              <a:cxnLst>
                <a:cxn ang="0">
                  <a:pos x="32" y="11"/>
                </a:cxn>
                <a:cxn ang="0">
                  <a:pos x="67" y="3"/>
                </a:cxn>
                <a:cxn ang="0">
                  <a:pos x="89" y="20"/>
                </a:cxn>
                <a:cxn ang="0">
                  <a:pos x="92" y="55"/>
                </a:cxn>
                <a:cxn ang="0">
                  <a:pos x="65" y="82"/>
                </a:cxn>
                <a:cxn ang="0">
                  <a:pos x="38" y="97"/>
                </a:cxn>
                <a:cxn ang="0">
                  <a:pos x="36" y="94"/>
                </a:cxn>
                <a:cxn ang="0">
                  <a:pos x="40" y="78"/>
                </a:cxn>
                <a:cxn ang="0">
                  <a:pos x="17" y="38"/>
                </a:cxn>
                <a:cxn ang="0">
                  <a:pos x="2" y="32"/>
                </a:cxn>
                <a:cxn ang="0">
                  <a:pos x="0" y="29"/>
                </a:cxn>
                <a:cxn ang="0">
                  <a:pos x="32" y="11"/>
                </a:cxn>
                <a:cxn ang="0">
                  <a:pos x="53" y="69"/>
                </a:cxn>
                <a:cxn ang="0">
                  <a:pos x="68" y="74"/>
                </a:cxn>
                <a:cxn ang="0">
                  <a:pos x="74" y="31"/>
                </a:cxn>
                <a:cxn ang="0">
                  <a:pos x="54" y="13"/>
                </a:cxn>
                <a:cxn ang="0">
                  <a:pos x="33" y="16"/>
                </a:cxn>
                <a:cxn ang="0">
                  <a:pos x="27" y="21"/>
                </a:cxn>
                <a:cxn ang="0">
                  <a:pos x="29" y="28"/>
                </a:cxn>
                <a:cxn ang="0">
                  <a:pos x="53" y="69"/>
                </a:cxn>
              </a:cxnLst>
              <a:rect l="0" t="0" r="r" b="b"/>
              <a:pathLst>
                <a:path w="96" h="97">
                  <a:moveTo>
                    <a:pt x="32" y="11"/>
                  </a:moveTo>
                  <a:cubicBezTo>
                    <a:pt x="45" y="3"/>
                    <a:pt x="57" y="0"/>
                    <a:pt x="67" y="3"/>
                  </a:cubicBezTo>
                  <a:cubicBezTo>
                    <a:pt x="75" y="5"/>
                    <a:pt x="83" y="10"/>
                    <a:pt x="89" y="20"/>
                  </a:cubicBezTo>
                  <a:cubicBezTo>
                    <a:pt x="96" y="32"/>
                    <a:pt x="96" y="44"/>
                    <a:pt x="92" y="55"/>
                  </a:cubicBezTo>
                  <a:cubicBezTo>
                    <a:pt x="88" y="65"/>
                    <a:pt x="78" y="75"/>
                    <a:pt x="65" y="82"/>
                  </a:cubicBezTo>
                  <a:cubicBezTo>
                    <a:pt x="38" y="97"/>
                    <a:pt x="38" y="97"/>
                    <a:pt x="38" y="97"/>
                  </a:cubicBezTo>
                  <a:cubicBezTo>
                    <a:pt x="36" y="94"/>
                    <a:pt x="36" y="94"/>
                    <a:pt x="36" y="94"/>
                  </a:cubicBezTo>
                  <a:cubicBezTo>
                    <a:pt x="44" y="88"/>
                    <a:pt x="45" y="87"/>
                    <a:pt x="40" y="7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2" y="29"/>
                    <a:pt x="10" y="29"/>
                    <a:pt x="2" y="32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32" y="11"/>
                  </a:lnTo>
                  <a:close/>
                  <a:moveTo>
                    <a:pt x="53" y="69"/>
                  </a:moveTo>
                  <a:cubicBezTo>
                    <a:pt x="58" y="77"/>
                    <a:pt x="61" y="79"/>
                    <a:pt x="68" y="74"/>
                  </a:cubicBezTo>
                  <a:cubicBezTo>
                    <a:pt x="82" y="66"/>
                    <a:pt x="85" y="49"/>
                    <a:pt x="74" y="31"/>
                  </a:cubicBezTo>
                  <a:cubicBezTo>
                    <a:pt x="69" y="21"/>
                    <a:pt x="61" y="15"/>
                    <a:pt x="54" y="13"/>
                  </a:cubicBezTo>
                  <a:cubicBezTo>
                    <a:pt x="47" y="11"/>
                    <a:pt x="40" y="12"/>
                    <a:pt x="33" y="16"/>
                  </a:cubicBezTo>
                  <a:cubicBezTo>
                    <a:pt x="29" y="18"/>
                    <a:pt x="27" y="20"/>
                    <a:pt x="27" y="21"/>
                  </a:cubicBezTo>
                  <a:cubicBezTo>
                    <a:pt x="27" y="23"/>
                    <a:pt x="28" y="24"/>
                    <a:pt x="29" y="28"/>
                  </a:cubicBezTo>
                  <a:lnTo>
                    <a:pt x="53" y="69"/>
                  </a:lnTo>
                  <a:close/>
                </a:path>
              </a:pathLst>
            </a:custGeom>
            <a:solidFill>
              <a:srgbClr val="0DB1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3"/>
            <p:cNvSpPr>
              <a:spLocks noChangeArrowheads="1"/>
            </p:cNvSpPr>
            <p:nvPr/>
          </p:nvSpPr>
          <p:spPr bwMode="auto">
            <a:xfrm>
              <a:off x="13700" y="4886"/>
              <a:ext cx="31" cy="32"/>
            </a:xfrm>
            <a:prstGeom prst="ellipse">
              <a:avLst/>
            </a:pr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2"/>
            <p:cNvSpPr>
              <a:spLocks noChangeArrowheads="1"/>
            </p:cNvSpPr>
            <p:nvPr/>
          </p:nvSpPr>
          <p:spPr bwMode="auto">
            <a:xfrm>
              <a:off x="14223" y="4886"/>
              <a:ext cx="30" cy="32"/>
            </a:xfrm>
            <a:prstGeom prst="ellipse">
              <a:avLst/>
            </a:prstGeom>
            <a:solidFill>
              <a:srgbClr val="0045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Novi Sad, </a:t>
            </a:r>
            <a:r>
              <a:rPr lang="en-US" dirty="0" smtClean="0"/>
              <a:t>01.04-02.04.20</a:t>
            </a:r>
            <a:r>
              <a:rPr lang="sr-Latn-RS" dirty="0" smtClean="0"/>
              <a:t>20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</Words>
  <Application>Microsoft Office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nada</dc:creator>
  <cp:lastModifiedBy>Windows User</cp:lastModifiedBy>
  <cp:revision>13</cp:revision>
  <dcterms:created xsi:type="dcterms:W3CDTF">2015-03-24T13:13:54Z</dcterms:created>
  <dcterms:modified xsi:type="dcterms:W3CDTF">2020-01-15T19:32:17Z</dcterms:modified>
</cp:coreProperties>
</file>